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6" r:id="rId1"/>
  </p:sldMasterIdLst>
  <p:notesMasterIdLst>
    <p:notesMasterId r:id="rId19"/>
  </p:notesMasterIdLst>
  <p:handoutMasterIdLst>
    <p:handoutMasterId r:id="rId20"/>
  </p:handoutMasterIdLst>
  <p:sldIdLst>
    <p:sldId id="256" r:id="rId2"/>
    <p:sldId id="257" r:id="rId3"/>
    <p:sldId id="277" r:id="rId4"/>
    <p:sldId id="258" r:id="rId5"/>
    <p:sldId id="281" r:id="rId6"/>
    <p:sldId id="262" r:id="rId7"/>
    <p:sldId id="260" r:id="rId8"/>
    <p:sldId id="285" r:id="rId9"/>
    <p:sldId id="282" r:id="rId10"/>
    <p:sldId id="283" r:id="rId11"/>
    <p:sldId id="263" r:id="rId12"/>
    <p:sldId id="268" r:id="rId13"/>
    <p:sldId id="274" r:id="rId14"/>
    <p:sldId id="267" r:id="rId15"/>
    <p:sldId id="269" r:id="rId16"/>
    <p:sldId id="278" r:id="rId17"/>
    <p:sldId id="286" r:id="rId18"/>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43"/>
  </p:normalViewPr>
  <p:slideViewPr>
    <p:cSldViewPr>
      <p:cViewPr>
        <p:scale>
          <a:sx n="59" d="100"/>
          <a:sy n="59" d="100"/>
        </p:scale>
        <p:origin x="2624" y="86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handoutMaster" Target="handoutMasters/handout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1440" tIns="45720" rIns="91440" bIns="45720" numCol="1" anchor="t" anchorCtr="0" compatLnSpc="1">
            <a:prstTxWarp prst="textNoShape">
              <a:avLst/>
            </a:prstTxWarp>
          </a:bodyPr>
          <a:lstStyle>
            <a:lvl1pPr algn="r">
              <a:defRPr sz="1200">
                <a:cs typeface="Arial" pitchFamily="34" charset="0"/>
              </a:defRPr>
            </a:lvl1pPr>
          </a:lstStyle>
          <a:p>
            <a:fld id="{FD8D97AD-8192-49E7-AE46-9E15E2713F80}" type="datetime1">
              <a:rPr lang="en-US"/>
              <a:pPr/>
              <a:t>12/21/17</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a:defRPr sz="1200">
                <a:cs typeface="Arial" pitchFamily="34" charset="0"/>
              </a:defRPr>
            </a:lvl1pPr>
          </a:lstStyle>
          <a:p>
            <a:fld id="{6C3837A4-E34C-4434-BAF2-33DFF77787C3}" type="slidenum">
              <a:rPr lang="en-US"/>
              <a:pPr/>
              <a:t>‹#›</a:t>
            </a:fld>
            <a:endParaRPr lang="en-US"/>
          </a:p>
        </p:txBody>
      </p:sp>
    </p:spTree>
    <p:extLst>
      <p:ext uri="{BB962C8B-B14F-4D97-AF65-F5344CB8AC3E}">
        <p14:creationId xmlns:p14="http://schemas.microsoft.com/office/powerpoint/2010/main" val="34758004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atin typeface="Arial" charset="0"/>
                <a:ea typeface="+mn-ea"/>
                <a:cs typeface="Arial" charset="0"/>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1440" tIns="45720" rIns="91440" bIns="45720" numCol="1" anchor="t" anchorCtr="0" compatLnSpc="1">
            <a:prstTxWarp prst="textNoShape">
              <a:avLst/>
            </a:prstTxWarp>
          </a:bodyPr>
          <a:lstStyle>
            <a:lvl1pPr algn="r">
              <a:defRPr sz="1200">
                <a:cs typeface="Arial" pitchFamily="34" charset="0"/>
              </a:defRPr>
            </a:lvl1pPr>
          </a:lstStyle>
          <a:p>
            <a:fld id="{19937BB7-A50A-464D-9197-098794374D9A}" type="datetime1">
              <a:rPr lang="en-US"/>
              <a:pPr/>
              <a:t>12/21/17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atin typeface="Arial" charset="0"/>
                <a:ea typeface="+mn-ea"/>
                <a:cs typeface="Arial" charset="0"/>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1440" tIns="45720" rIns="91440" bIns="45720" numCol="1" anchor="b" anchorCtr="0" compatLnSpc="1">
            <a:prstTxWarp prst="textNoShape">
              <a:avLst/>
            </a:prstTxWarp>
          </a:bodyPr>
          <a:lstStyle>
            <a:lvl1pPr algn="r">
              <a:defRPr sz="1200">
                <a:cs typeface="Arial" pitchFamily="34" charset="0"/>
              </a:defRPr>
            </a:lvl1pPr>
          </a:lstStyle>
          <a:p>
            <a:fld id="{0236C9CA-E4DB-4886-BE39-F97B62D60C94}" type="slidenum">
              <a:rPr lang="en-US"/>
              <a:pPr/>
              <a:t>‹#›</a:t>
            </a:fld>
            <a:endParaRPr lang="en-US"/>
          </a:p>
        </p:txBody>
      </p:sp>
    </p:spTree>
    <p:extLst>
      <p:ext uri="{BB962C8B-B14F-4D97-AF65-F5344CB8AC3E}">
        <p14:creationId xmlns:p14="http://schemas.microsoft.com/office/powerpoint/2010/main" val="40460473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Arial" charset="0"/>
      </a:defRPr>
    </a:lvl1pPr>
    <a:lvl2pPr marL="457200" algn="l" rtl="0" eaLnBrk="0" fontAlgn="base" hangingPunct="0">
      <a:spcBef>
        <a:spcPct val="30000"/>
      </a:spcBef>
      <a:spcAft>
        <a:spcPct val="0"/>
      </a:spcAft>
      <a:defRPr sz="1200" kern="1200">
        <a:solidFill>
          <a:schemeClr val="tx1"/>
        </a:solidFill>
        <a:latin typeface="+mn-lt"/>
        <a:ea typeface="Arial" pitchFamily="-106" charset="0"/>
        <a:cs typeface="Arial" charset="0"/>
      </a:defRPr>
    </a:lvl2pPr>
    <a:lvl3pPr marL="914400" algn="l" rtl="0" eaLnBrk="0" fontAlgn="base" hangingPunct="0">
      <a:spcBef>
        <a:spcPct val="30000"/>
      </a:spcBef>
      <a:spcAft>
        <a:spcPct val="0"/>
      </a:spcAft>
      <a:defRPr sz="1200" kern="1200">
        <a:solidFill>
          <a:schemeClr val="tx1"/>
        </a:solidFill>
        <a:latin typeface="+mn-lt"/>
        <a:ea typeface="Arial" pitchFamily="-106" charset="0"/>
        <a:cs typeface="Arial" charset="0"/>
      </a:defRPr>
    </a:lvl3pPr>
    <a:lvl4pPr marL="1371600" algn="l" rtl="0" eaLnBrk="0" fontAlgn="base" hangingPunct="0">
      <a:spcBef>
        <a:spcPct val="30000"/>
      </a:spcBef>
      <a:spcAft>
        <a:spcPct val="0"/>
      </a:spcAft>
      <a:defRPr sz="1200" kern="1200">
        <a:solidFill>
          <a:schemeClr val="tx1"/>
        </a:solidFill>
        <a:latin typeface="+mn-lt"/>
        <a:ea typeface="Arial" pitchFamily="-106" charset="0"/>
        <a:cs typeface="Arial" charset="0"/>
      </a:defRPr>
    </a:lvl4pPr>
    <a:lvl5pPr marL="1828800" algn="l" rtl="0" eaLnBrk="0" fontAlgn="base" hangingPunct="0">
      <a:spcBef>
        <a:spcPct val="30000"/>
      </a:spcBef>
      <a:spcAft>
        <a:spcPct val="0"/>
      </a:spcAft>
      <a:defRPr sz="1200" kern="1200">
        <a:solidFill>
          <a:schemeClr val="tx1"/>
        </a:solidFill>
        <a:latin typeface="+mn-lt"/>
        <a:ea typeface="Arial" pitchFamily="-106"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ea typeface="ＭＳ Ｐゴシック" pitchFamily="34" charset="-128"/>
              <a:cs typeface="Arial" pitchFamily="34" charset="0"/>
            </a:endParaRPr>
          </a:p>
        </p:txBody>
      </p:sp>
      <p:sp>
        <p:nvSpPr>
          <p:cNvPr id="17411" name="Slide Number Placeholder 3"/>
          <p:cNvSpPr>
            <a:spLocks noGrp="1"/>
          </p:cNvSpPr>
          <p:nvPr>
            <p:ph type="sldNum" sz="quarter" idx="5"/>
          </p:nvPr>
        </p:nvSpPr>
        <p:spPr bwMode="auto">
          <a:noFill/>
          <a:ln>
            <a:miter lim="800000"/>
            <a:headEnd/>
            <a:tailEnd/>
          </a:ln>
        </p:spPr>
        <p:txBody>
          <a:bodyPr/>
          <a:lstStyle/>
          <a:p>
            <a:fld id="{DD640ADB-3379-47BA-A2D1-E2D24AB6E839}" type="slidenum">
              <a:rPr lang="en-US"/>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90000"/>
              </a:lnSpc>
              <a:spcBef>
                <a:spcPct val="0"/>
              </a:spcBef>
            </a:pPr>
            <a:endParaRPr lang="en-US" sz="1100" smtClean="0">
              <a:ea typeface="ＭＳ Ｐゴシック" pitchFamily="34" charset="-128"/>
              <a:cs typeface="Arial" pitchFamily="34" charset="0"/>
            </a:endParaRPr>
          </a:p>
        </p:txBody>
      </p:sp>
      <p:sp>
        <p:nvSpPr>
          <p:cNvPr id="21507" name="Slide Number Placeholder 3"/>
          <p:cNvSpPr>
            <a:spLocks noGrp="1"/>
          </p:cNvSpPr>
          <p:nvPr>
            <p:ph type="sldNum" sz="quarter" idx="5"/>
          </p:nvPr>
        </p:nvSpPr>
        <p:spPr bwMode="auto">
          <a:noFill/>
          <a:ln>
            <a:miter lim="800000"/>
            <a:headEnd/>
            <a:tailEnd/>
          </a:ln>
        </p:spPr>
        <p:txBody>
          <a:bodyPr/>
          <a:lstStyle/>
          <a:p>
            <a:fld id="{1093F547-FF64-4D7B-9A11-49D62E67C2B7}" type="slidenum">
              <a:rPr lang="en-US"/>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TextEdit="1"/>
          </p:cNvSpPr>
          <p:nvPr>
            <p:ph type="sldImg"/>
          </p:nvPr>
        </p:nvSpPr>
        <p:spPr bwMode="auto">
          <a:noFill/>
          <a:ln>
            <a:solidFill>
              <a:srgbClr val="000000"/>
            </a:solidFill>
            <a:miter lim="800000"/>
            <a:headEnd/>
            <a:tailEnd/>
          </a:ln>
        </p:spPr>
      </p:sp>
      <p:sp>
        <p:nvSpPr>
          <p:cNvPr id="2355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ea typeface="ＭＳ Ｐゴシック" pitchFamily="34" charset="-128"/>
              <a:cs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236C9CA-E4DB-4886-BE39-F97B62D60C94}" type="slidenum">
              <a:rPr lang="en-US" smtClean="0"/>
              <a:pPr/>
              <a:t>10</a:t>
            </a:fld>
            <a:endParaRPr lang="en-US"/>
          </a:p>
        </p:txBody>
      </p:sp>
    </p:spTree>
    <p:extLst>
      <p:ext uri="{BB962C8B-B14F-4D97-AF65-F5344CB8AC3E}">
        <p14:creationId xmlns:p14="http://schemas.microsoft.com/office/powerpoint/2010/main" val="2299836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TextEdit="1"/>
          </p:cNvSpPr>
          <p:nvPr>
            <p:ph type="sldImg"/>
          </p:nvPr>
        </p:nvSpPr>
        <p:spPr bwMode="auto">
          <a:noFill/>
          <a:ln>
            <a:solidFill>
              <a:srgbClr val="000000"/>
            </a:solidFill>
            <a:miter lim="800000"/>
            <a:headEnd/>
            <a:tailEnd/>
          </a:ln>
        </p:spPr>
      </p:sp>
      <p:sp>
        <p:nvSpPr>
          <p:cNvPr id="3174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ea typeface="ＭＳ Ｐゴシック" pitchFamily="34" charset="-128"/>
              <a:cs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TextEdit="1"/>
          </p:cNvSpPr>
          <p:nvPr>
            <p:ph type="sldImg"/>
          </p:nvPr>
        </p:nvSpPr>
        <p:spPr bwMode="auto">
          <a:noFill/>
          <a:ln>
            <a:solidFill>
              <a:srgbClr val="000000"/>
            </a:solidFill>
            <a:miter lim="800000"/>
            <a:headEnd/>
            <a:tailEnd/>
          </a:ln>
        </p:spPr>
      </p:sp>
      <p:sp>
        <p:nvSpPr>
          <p:cNvPr id="34818"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ea typeface="ＭＳ Ｐゴシック" pitchFamily="34" charset="-128"/>
              <a:cs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smtClean="0">
              <a:ea typeface="ＭＳ Ｐゴシック" pitchFamily="34" charset="-128"/>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TextBox 3"/>
          <p:cNvSpPr txBox="1"/>
          <p:nvPr/>
        </p:nvSpPr>
        <p:spPr>
          <a:xfrm>
            <a:off x="1828800" y="3159125"/>
            <a:ext cx="457200" cy="1035050"/>
          </a:xfrm>
          <a:prstGeom prst="rect">
            <a:avLst/>
          </a:prstGeom>
          <a:noFill/>
        </p:spPr>
        <p:txBody>
          <a:bodyPr lIns="0" tIns="9144" rIns="0" bIns="9144" anchor="ctr">
            <a:spAutoFit/>
          </a:bodyPr>
          <a:lstStyle/>
          <a:p>
            <a:r>
              <a:rPr lang="en-US" sz="6600">
                <a:effectLst>
                  <a:outerShdw blurRad="38100" dist="38100" dir="2700000" algn="tl">
                    <a:srgbClr val="242852"/>
                  </a:outerShdw>
                </a:effectLst>
                <a:latin typeface="Palatino Linotype" pitchFamily="18" charset="0"/>
                <a:cs typeface="Arial" pitchFamily="34" charset="0"/>
              </a:rPr>
              <a:t>{</a:t>
            </a:r>
          </a:p>
        </p:txBody>
      </p:sp>
      <p:sp>
        <p:nvSpPr>
          <p:cNvPr id="2" name="Title 1"/>
          <p:cNvSpPr>
            <a:spLocks noGrp="1"/>
          </p:cNvSpPr>
          <p:nvPr>
            <p:ph type="ctrTitle"/>
          </p:nvPr>
        </p:nvSpPr>
        <p:spPr>
          <a:xfrm>
            <a:off x="777240" y="1219200"/>
            <a:ext cx="7543800" cy="2152650"/>
          </a:xfrm>
        </p:spPr>
        <p:txBody>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5" name="Date Placeholder 14"/>
          <p:cNvSpPr>
            <a:spLocks noGrp="1"/>
          </p:cNvSpPr>
          <p:nvPr>
            <p:ph type="dt" sz="half" idx="10"/>
          </p:nvPr>
        </p:nvSpPr>
        <p:spPr/>
        <p:txBody>
          <a:bodyPr/>
          <a:lstStyle>
            <a:lvl1pPr>
              <a:defRPr/>
            </a:lvl1pPr>
          </a:lstStyle>
          <a:p>
            <a:fld id="{99BE71D9-ABAD-4F67-A35C-8098C92BD3A6}" type="datetime1">
              <a:rPr lang="en-US"/>
              <a:pPr/>
              <a:t>12/21/17</a:t>
            </a:fld>
            <a:endParaRPr lang="en-US"/>
          </a:p>
        </p:txBody>
      </p:sp>
      <p:sp>
        <p:nvSpPr>
          <p:cNvPr id="6" name="Slide Number Placeholder 15"/>
          <p:cNvSpPr>
            <a:spLocks noGrp="1"/>
          </p:cNvSpPr>
          <p:nvPr>
            <p:ph type="sldNum" sz="quarter" idx="11"/>
          </p:nvPr>
        </p:nvSpPr>
        <p:spPr/>
        <p:txBody>
          <a:bodyPr/>
          <a:lstStyle>
            <a:lvl1pPr>
              <a:defRPr/>
            </a:lvl1pPr>
          </a:lstStyle>
          <a:p>
            <a:fld id="{730A3504-D8EE-449F-90C9-A831B31CCB8A}" type="slidenum">
              <a:rPr lang="en-US"/>
              <a:pPr/>
              <a:t>‹#›</a:t>
            </a:fld>
            <a:endParaRPr lang="en-US"/>
          </a:p>
        </p:txBody>
      </p:sp>
      <p:sp>
        <p:nvSpPr>
          <p:cNvPr id="7" name="Footer Placeholder 16"/>
          <p:cNvSpPr>
            <a:spLocks noGrp="1"/>
          </p:cNvSpPr>
          <p:nvPr>
            <p:ph type="ftr" sz="quarter" idx="12"/>
          </p:nvPr>
        </p:nvSpPr>
        <p:spPr/>
        <p:txBody>
          <a:bodyPr/>
          <a:lstStyle>
            <a:lvl1pPr>
              <a:defRPr/>
            </a:lvl1pPr>
          </a:lstStyle>
          <a:p>
            <a:pPr>
              <a:defRPr/>
            </a:pPr>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EE097E7F-21C3-4CF6-8114-6BA6A0F8B998}" type="datetime1">
              <a:rPr lang="en-US"/>
              <a:pPr/>
              <a:t>12/21/17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fld id="{EF0A6209-0372-4ADF-8A37-A55C5FA9AE42}"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lvl1pPr>
              <a:defRPr/>
            </a:lvl1pPr>
          </a:lstStyle>
          <a:p>
            <a:fld id="{2EB862FC-191E-4A83-9738-CF55FFE28DBD}" type="datetime1">
              <a:rPr lang="en-US"/>
              <a:pPr/>
              <a:t>12/21/17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fld id="{D1F86E71-0B96-4642-9534-34EEBED7118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4" name="Date Placeholder 3"/>
          <p:cNvSpPr>
            <a:spLocks noGrp="1"/>
          </p:cNvSpPr>
          <p:nvPr>
            <p:ph type="dt" sz="half" idx="10"/>
          </p:nvPr>
        </p:nvSpPr>
        <p:spPr/>
        <p:txBody>
          <a:bodyPr/>
          <a:lstStyle>
            <a:lvl1pPr>
              <a:defRPr/>
            </a:lvl1pPr>
          </a:lstStyle>
          <a:p>
            <a:fld id="{15BD7A27-B737-4396-A56C-09371FCD29EB}" type="datetime1">
              <a:rPr lang="en-US"/>
              <a:pPr/>
              <a:t>12/21/17</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ltLang="en-US"/>
          </a:p>
        </p:txBody>
      </p:sp>
      <p:sp>
        <p:nvSpPr>
          <p:cNvPr id="6" name="Slide Number Placeholder 5"/>
          <p:cNvSpPr>
            <a:spLocks noGrp="1"/>
          </p:cNvSpPr>
          <p:nvPr>
            <p:ph type="sldNum" sz="quarter" idx="12"/>
          </p:nvPr>
        </p:nvSpPr>
        <p:spPr/>
        <p:txBody>
          <a:bodyPr/>
          <a:lstStyle>
            <a:lvl1pPr>
              <a:defRPr/>
            </a:lvl1pPr>
          </a:lstStyle>
          <a:p>
            <a:fld id="{AEDEEA10-F6FD-4A21-A27A-5615E8D29AF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TextBox 4"/>
          <p:cNvSpPr txBox="1"/>
          <p:nvPr/>
        </p:nvSpPr>
        <p:spPr>
          <a:xfrm>
            <a:off x="4267200" y="4075113"/>
            <a:ext cx="457200" cy="1014412"/>
          </a:xfrm>
          <a:prstGeom prst="rect">
            <a:avLst/>
          </a:prstGeom>
          <a:noFill/>
        </p:spPr>
        <p:txBody>
          <a:bodyPr lIns="0" tIns="0" rIns="0" bIns="0">
            <a:spAutoFit/>
          </a:bodyPr>
          <a:lstStyle/>
          <a:p>
            <a:r>
              <a:rPr lang="en-US" sz="6600">
                <a:effectLst>
                  <a:outerShdw blurRad="38100" dist="38100" dir="2700000" algn="tl">
                    <a:srgbClr val="242852"/>
                  </a:outerShdw>
                </a:effectLst>
                <a:latin typeface="Palatino Linotype" pitchFamily="18" charset="0"/>
                <a:cs typeface="Arial" pitchFamily="34" charset="0"/>
              </a:rPr>
              <a:t>{</a:t>
            </a:r>
          </a:p>
        </p:txBody>
      </p:sp>
      <p:sp>
        <p:nvSpPr>
          <p:cNvPr id="3" name="Text Placeholder 2"/>
          <p:cNvSpPr>
            <a:spLocks noGrp="1"/>
          </p:cNvSpPr>
          <p:nvPr>
            <p:ph type="body" idx="1"/>
          </p:nvPr>
        </p:nvSpPr>
        <p:spPr>
          <a:xfrm>
            <a:off x="4572000" y="4267368"/>
            <a:ext cx="3733800" cy="731520"/>
          </a:xfrm>
        </p:spPr>
        <p:txBody>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
        <p:nvSpPr>
          <p:cNvPr id="6" name="Date Placeholder 11"/>
          <p:cNvSpPr>
            <a:spLocks noGrp="1"/>
          </p:cNvSpPr>
          <p:nvPr>
            <p:ph type="dt" sz="half" idx="10"/>
          </p:nvPr>
        </p:nvSpPr>
        <p:spPr/>
        <p:txBody>
          <a:bodyPr/>
          <a:lstStyle>
            <a:lvl1pPr>
              <a:defRPr/>
            </a:lvl1pPr>
          </a:lstStyle>
          <a:p>
            <a:fld id="{0BE863FF-8C41-4808-B214-A31F36972C21}" type="datetime1">
              <a:rPr lang="en-US"/>
              <a:pPr/>
              <a:t>12/21/17</a:t>
            </a:fld>
            <a:endParaRPr lang="en-US"/>
          </a:p>
        </p:txBody>
      </p:sp>
      <p:sp>
        <p:nvSpPr>
          <p:cNvPr id="7" name="Slide Number Placeholder 12"/>
          <p:cNvSpPr>
            <a:spLocks noGrp="1"/>
          </p:cNvSpPr>
          <p:nvPr>
            <p:ph type="sldNum" sz="quarter" idx="11"/>
          </p:nvPr>
        </p:nvSpPr>
        <p:spPr/>
        <p:txBody>
          <a:bodyPr/>
          <a:lstStyle>
            <a:lvl1pPr>
              <a:defRPr/>
            </a:lvl1pPr>
          </a:lstStyle>
          <a:p>
            <a:fld id="{78BA9404-0456-4825-B824-DBBDA879BB8B}" type="slidenum">
              <a:rPr lang="en-US"/>
              <a:pPr/>
              <a:t>‹#›</a:t>
            </a:fld>
            <a:endParaRPr lang="en-US"/>
          </a:p>
        </p:txBody>
      </p:sp>
      <p:sp>
        <p:nvSpPr>
          <p:cNvPr id="8" name="Footer Placeholder 13"/>
          <p:cNvSpPr>
            <a:spLocks noGrp="1"/>
          </p:cNvSpPr>
          <p:nvPr>
            <p:ph type="ftr" sz="quarter" idx="12"/>
          </p:nvPr>
        </p:nvSpPr>
        <p:spPr/>
        <p:txBody>
          <a:bodyPr/>
          <a:lstStyle>
            <a:lvl1pPr>
              <a:defRPr/>
            </a:lvl1pPr>
          </a:lstStyle>
          <a:p>
            <a:pPr>
              <a:defRPr/>
            </a:pPr>
            <a:endParaRPr lang="en-US"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5"/>
          </p:nvPr>
        </p:nvSpPr>
        <p:spPr/>
        <p:txBody>
          <a:bodyPr/>
          <a:lstStyle>
            <a:lvl1pPr>
              <a:defRPr/>
            </a:lvl1pPr>
          </a:lstStyle>
          <a:p>
            <a:fld id="{EC3CFF9B-CB98-48A2-9E2B-AE7CD7336151}" type="datetime1">
              <a:rPr lang="en-US"/>
              <a:pPr/>
              <a:t>12/21/17</a:t>
            </a:fld>
            <a:endParaRPr lang="en-US"/>
          </a:p>
        </p:txBody>
      </p:sp>
      <p:sp>
        <p:nvSpPr>
          <p:cNvPr id="8" name="Footer Placeholder 4"/>
          <p:cNvSpPr>
            <a:spLocks noGrp="1"/>
          </p:cNvSpPr>
          <p:nvPr>
            <p:ph type="ftr" sz="quarter" idx="16"/>
          </p:nvPr>
        </p:nvSpPr>
        <p:spPr/>
        <p:txBody>
          <a:bodyPr/>
          <a:lstStyle>
            <a:lvl1pPr>
              <a:defRPr/>
            </a:lvl1pPr>
          </a:lstStyle>
          <a:p>
            <a:pPr>
              <a:defRPr/>
            </a:pPr>
            <a:endParaRPr lang="en-US" altLang="en-US"/>
          </a:p>
        </p:txBody>
      </p:sp>
      <p:sp>
        <p:nvSpPr>
          <p:cNvPr id="9" name="Slide Number Placeholder 5"/>
          <p:cNvSpPr>
            <a:spLocks noGrp="1"/>
          </p:cNvSpPr>
          <p:nvPr>
            <p:ph type="sldNum" sz="quarter" idx="17"/>
          </p:nvPr>
        </p:nvSpPr>
        <p:spPr/>
        <p:txBody>
          <a:bodyPr/>
          <a:lstStyle>
            <a:lvl1pPr>
              <a:defRPr/>
            </a:lvl1pPr>
          </a:lstStyle>
          <a:p>
            <a:fld id="{6B24D267-2FCD-4644-B4AB-CC07EFCD98C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p:nvPr/>
        </p:nvSpPr>
        <p:spPr>
          <a:xfrm>
            <a:off x="1057275" y="520700"/>
            <a:ext cx="457200" cy="922338"/>
          </a:xfrm>
          <a:prstGeom prst="rect">
            <a:avLst/>
          </a:prstGeom>
          <a:noFill/>
        </p:spPr>
        <p:txBody>
          <a:bodyPr lIns="0" tIns="0" rIns="0" bIns="0">
            <a:spAutoFit/>
          </a:bodyPr>
          <a:lstStyle/>
          <a:p>
            <a:r>
              <a:rPr lang="en-US" sz="6000">
                <a:effectLst>
                  <a:outerShdw blurRad="38100" dist="38100" dir="2700000" algn="tl">
                    <a:srgbClr val="242852"/>
                  </a:outerShdw>
                </a:effectLst>
                <a:latin typeface="Palatino Linotype" pitchFamily="18" charset="0"/>
                <a:cs typeface="Arial" pitchFamily="34" charset="0"/>
              </a:rPr>
              <a:t>{</a:t>
            </a:r>
          </a:p>
        </p:txBody>
      </p:sp>
      <p:sp>
        <p:nvSpPr>
          <p:cNvPr id="8" name="TextBox 7"/>
          <p:cNvSpPr txBox="1"/>
          <p:nvPr/>
        </p:nvSpPr>
        <p:spPr>
          <a:xfrm>
            <a:off x="4779963" y="520700"/>
            <a:ext cx="457200" cy="922338"/>
          </a:xfrm>
          <a:prstGeom prst="rect">
            <a:avLst/>
          </a:prstGeom>
          <a:noFill/>
        </p:spPr>
        <p:txBody>
          <a:bodyPr lIns="0" tIns="0" rIns="0" bIns="0">
            <a:spAutoFit/>
          </a:bodyPr>
          <a:lstStyle/>
          <a:p>
            <a:r>
              <a:rPr lang="en-US" sz="6000">
                <a:effectLst>
                  <a:outerShdw blurRad="38100" dist="38100" dir="2700000" algn="tl">
                    <a:srgbClr val="242852"/>
                  </a:outerShdw>
                </a:effectLst>
                <a:latin typeface="Palatino Linotype" pitchFamily="18" charset="0"/>
                <a:cs typeface="Arial" pitchFamily="34" charset="0"/>
              </a:rPr>
              <a:t>{</a:t>
            </a:r>
          </a:p>
        </p:txBody>
      </p:sp>
      <p:sp>
        <p:nvSpPr>
          <p:cNvPr id="3" name="Text Placeholder 2"/>
          <p:cNvSpPr>
            <a:spLocks noGrp="1"/>
          </p:cNvSpPr>
          <p:nvPr>
            <p:ph type="body" idx="1"/>
          </p:nvPr>
        </p:nvSpPr>
        <p:spPr>
          <a:xfrm>
            <a:off x="134112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9" name="Date Placeholder 13"/>
          <p:cNvSpPr>
            <a:spLocks noGrp="1"/>
          </p:cNvSpPr>
          <p:nvPr>
            <p:ph type="dt" sz="half" idx="10"/>
          </p:nvPr>
        </p:nvSpPr>
        <p:spPr/>
        <p:txBody>
          <a:bodyPr/>
          <a:lstStyle>
            <a:lvl1pPr>
              <a:defRPr/>
            </a:lvl1pPr>
          </a:lstStyle>
          <a:p>
            <a:fld id="{40FDB43D-4524-44A4-8733-A6EB76D9BE30}" type="datetime1">
              <a:rPr lang="en-US"/>
              <a:pPr/>
              <a:t>12/21/17</a:t>
            </a:fld>
            <a:endParaRPr lang="en-US"/>
          </a:p>
        </p:txBody>
      </p:sp>
      <p:sp>
        <p:nvSpPr>
          <p:cNvPr id="10" name="Slide Number Placeholder 14"/>
          <p:cNvSpPr>
            <a:spLocks noGrp="1"/>
          </p:cNvSpPr>
          <p:nvPr>
            <p:ph type="sldNum" sz="quarter" idx="11"/>
          </p:nvPr>
        </p:nvSpPr>
        <p:spPr/>
        <p:txBody>
          <a:bodyPr/>
          <a:lstStyle>
            <a:lvl1pPr>
              <a:defRPr/>
            </a:lvl1pPr>
          </a:lstStyle>
          <a:p>
            <a:fld id="{5CA3882D-20CE-493F-AB41-8077014EA5D8}" type="slidenum">
              <a:rPr lang="en-US"/>
              <a:pPr/>
              <a:t>‹#›</a:t>
            </a:fld>
            <a:endParaRPr lang="en-US"/>
          </a:p>
        </p:txBody>
      </p:sp>
      <p:sp>
        <p:nvSpPr>
          <p:cNvPr id="11" name="Footer Placeholder 15"/>
          <p:cNvSpPr>
            <a:spLocks noGrp="1"/>
          </p:cNvSpPr>
          <p:nvPr>
            <p:ph type="ftr" sz="quarter" idx="12"/>
          </p:nvPr>
        </p:nvSpPr>
        <p:spPr/>
        <p:txBody>
          <a:bodyPr/>
          <a:lstStyle>
            <a:lvl1pPr>
              <a:defRPr/>
            </a:lvl1pPr>
          </a:lstStyle>
          <a:p>
            <a:pPr>
              <a:defRPr/>
            </a:pPr>
            <a:endParaRPr lang="en-US"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fld id="{D09FB4BD-5864-49E1-B0B8-BD1FD5032729}" type="datetime1">
              <a:rPr lang="en-US"/>
              <a:pPr/>
              <a:t>12/21/17</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ltLang="en-US"/>
          </a:p>
        </p:txBody>
      </p:sp>
      <p:sp>
        <p:nvSpPr>
          <p:cNvPr id="5" name="Slide Number Placeholder 5"/>
          <p:cNvSpPr>
            <a:spLocks noGrp="1"/>
          </p:cNvSpPr>
          <p:nvPr>
            <p:ph type="sldNum" sz="quarter" idx="12"/>
          </p:nvPr>
        </p:nvSpPr>
        <p:spPr/>
        <p:txBody>
          <a:bodyPr/>
          <a:lstStyle>
            <a:lvl1pPr>
              <a:defRPr/>
            </a:lvl1pPr>
          </a:lstStyle>
          <a:p>
            <a:fld id="{08814B78-202E-4893-83F0-5D04DB28174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1EBAC09-C960-4492-A7F5-2AF05B0BA7BC}" type="datetime1">
              <a:rPr lang="en-US"/>
              <a:pPr/>
              <a:t>12/21/17</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ltLang="en-US"/>
          </a:p>
        </p:txBody>
      </p:sp>
      <p:sp>
        <p:nvSpPr>
          <p:cNvPr id="4" name="Slide Number Placeholder 5"/>
          <p:cNvSpPr>
            <a:spLocks noGrp="1"/>
          </p:cNvSpPr>
          <p:nvPr>
            <p:ph type="sldNum" sz="quarter" idx="12"/>
          </p:nvPr>
        </p:nvSpPr>
        <p:spPr/>
        <p:txBody>
          <a:bodyPr/>
          <a:lstStyle>
            <a:lvl1pPr>
              <a:defRPr/>
            </a:lvl1pPr>
          </a:lstStyle>
          <a:p>
            <a:fld id="{B5B82967-E3F0-46C5-80D1-C936547BBDB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TextBox 4"/>
          <p:cNvSpPr txBox="1"/>
          <p:nvPr/>
        </p:nvSpPr>
        <p:spPr>
          <a:xfrm>
            <a:off x="5329238" y="1774825"/>
            <a:ext cx="457200" cy="1230313"/>
          </a:xfrm>
          <a:prstGeom prst="rect">
            <a:avLst/>
          </a:prstGeom>
          <a:noFill/>
        </p:spPr>
        <p:txBody>
          <a:bodyPr lIns="0" tIns="0" rIns="0" bIns="0">
            <a:spAutoFit/>
          </a:bodyPr>
          <a:lstStyle/>
          <a:p>
            <a:r>
              <a:rPr lang="en-US" sz="8000">
                <a:effectLst>
                  <a:outerShdw blurRad="38100" dist="38100" dir="2700000" algn="tl">
                    <a:srgbClr val="242852"/>
                  </a:outerShdw>
                </a:effectLst>
                <a:latin typeface="Palatino Linotype" pitchFamily="18" charset="0"/>
                <a:cs typeface="Arial" pitchFamily="34" charset="0"/>
              </a:rPr>
              <a:t>{</a:t>
            </a:r>
          </a:p>
        </p:txBody>
      </p:sp>
      <p:sp>
        <p:nvSpPr>
          <p:cNvPr id="3" name="Content Placeholder 2"/>
          <p:cNvSpPr>
            <a:spLocks noGrp="1"/>
          </p:cNvSpPr>
          <p:nvPr>
            <p:ph idx="1"/>
          </p:nvPr>
        </p:nvSpPr>
        <p:spPr>
          <a:xfrm>
            <a:off x="838200" y="685801"/>
            <a:ext cx="4343400" cy="3429000"/>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8" name="Title 17"/>
          <p:cNvSpPr>
            <a:spLocks noGrp="1"/>
          </p:cNvSpPr>
          <p:nvPr>
            <p:ph type="title"/>
          </p:nvPr>
        </p:nvSpPr>
        <p:spPr/>
        <p:txBody>
          <a:bodyPr/>
          <a:lstStyle/>
          <a:p>
            <a:r>
              <a:rPr lang="en-US" smtClean="0"/>
              <a:t>Click to edit Master title style</a:t>
            </a:r>
            <a:endParaRPr lang="en-US" dirty="0"/>
          </a:p>
        </p:txBody>
      </p:sp>
      <p:sp>
        <p:nvSpPr>
          <p:cNvPr id="6" name="Date Placeholder 14"/>
          <p:cNvSpPr>
            <a:spLocks noGrp="1"/>
          </p:cNvSpPr>
          <p:nvPr>
            <p:ph type="dt" sz="half" idx="10"/>
          </p:nvPr>
        </p:nvSpPr>
        <p:spPr/>
        <p:txBody>
          <a:bodyPr/>
          <a:lstStyle>
            <a:lvl1pPr>
              <a:defRPr/>
            </a:lvl1pPr>
          </a:lstStyle>
          <a:p>
            <a:fld id="{436B404D-26E8-49ED-8DD9-503796377356}" type="datetime1">
              <a:rPr lang="en-US"/>
              <a:pPr/>
              <a:t>12/21/17</a:t>
            </a:fld>
            <a:endParaRPr lang="en-US"/>
          </a:p>
        </p:txBody>
      </p:sp>
      <p:sp>
        <p:nvSpPr>
          <p:cNvPr id="7" name="Slide Number Placeholder 15"/>
          <p:cNvSpPr>
            <a:spLocks noGrp="1"/>
          </p:cNvSpPr>
          <p:nvPr>
            <p:ph type="sldNum" sz="quarter" idx="11"/>
          </p:nvPr>
        </p:nvSpPr>
        <p:spPr/>
        <p:txBody>
          <a:bodyPr/>
          <a:lstStyle>
            <a:lvl1pPr>
              <a:defRPr/>
            </a:lvl1pPr>
          </a:lstStyle>
          <a:p>
            <a:fld id="{F287CCA3-0E64-4385-A1A0-1A207B8C3009}" type="slidenum">
              <a:rPr lang="en-US"/>
              <a:pPr/>
              <a:t>‹#›</a:t>
            </a:fld>
            <a:endParaRPr lang="en-US"/>
          </a:p>
        </p:txBody>
      </p:sp>
      <p:sp>
        <p:nvSpPr>
          <p:cNvPr id="8" name="Footer Placeholder 16"/>
          <p:cNvSpPr>
            <a:spLocks noGrp="1"/>
          </p:cNvSpPr>
          <p:nvPr>
            <p:ph type="ftr" sz="quarter" idx="12"/>
          </p:nvPr>
        </p:nvSpPr>
        <p:spPr/>
        <p:txBody>
          <a:bodyPr/>
          <a:lstStyle>
            <a:lvl1pPr>
              <a:defRPr/>
            </a:lvl1pPr>
          </a:lstStyle>
          <a:p>
            <a:pPr>
              <a:defRPr/>
            </a:pPr>
            <a:endParaRPr lang="en-US"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p:nvPr/>
        </p:nvSpPr>
        <p:spPr>
          <a:xfrm>
            <a:off x="2435225" y="3332163"/>
            <a:ext cx="457200" cy="922337"/>
          </a:xfrm>
          <a:prstGeom prst="rect">
            <a:avLst/>
          </a:prstGeom>
          <a:noFill/>
        </p:spPr>
        <p:txBody>
          <a:bodyPr lIns="0" tIns="0" rIns="0" bIns="0">
            <a:spAutoFit/>
          </a:bodyPr>
          <a:lstStyle/>
          <a:p>
            <a:r>
              <a:rPr lang="en-US" sz="6000">
                <a:effectLst>
                  <a:outerShdw blurRad="38100" dist="38100" dir="2700000" algn="tl">
                    <a:srgbClr val="242852"/>
                  </a:outerShdw>
                </a:effectLst>
                <a:latin typeface="Palatino Linotype" pitchFamily="18" charset="0"/>
                <a:cs typeface="Arial" pitchFamily="34" charset="0"/>
              </a:rPr>
              <a:t>{</a:t>
            </a:r>
          </a:p>
        </p:txBody>
      </p:sp>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US" noProof="0"/>
          </a:p>
        </p:txBody>
      </p:sp>
      <p:sp>
        <p:nvSpPr>
          <p:cNvPr id="4" name="Text Placeholder 3"/>
          <p:cNvSpPr>
            <a:spLocks noGrp="1"/>
          </p:cNvSpPr>
          <p:nvPr>
            <p:ph type="body" sz="half" idx="2"/>
          </p:nvPr>
        </p:nvSpPr>
        <p:spPr>
          <a:xfrm>
            <a:off x="2743200" y="3453047"/>
            <a:ext cx="5029200" cy="720804"/>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6" name="Date Placeholder 12"/>
          <p:cNvSpPr>
            <a:spLocks noGrp="1"/>
          </p:cNvSpPr>
          <p:nvPr>
            <p:ph type="dt" sz="half" idx="10"/>
          </p:nvPr>
        </p:nvSpPr>
        <p:spPr/>
        <p:txBody>
          <a:bodyPr/>
          <a:lstStyle>
            <a:lvl1pPr>
              <a:defRPr/>
            </a:lvl1pPr>
          </a:lstStyle>
          <a:p>
            <a:fld id="{70811E10-8654-4B7B-BCE4-373DB3B084C0}" type="datetime1">
              <a:rPr lang="en-US"/>
              <a:pPr/>
              <a:t>12/21/17</a:t>
            </a:fld>
            <a:endParaRPr lang="en-US"/>
          </a:p>
        </p:txBody>
      </p:sp>
      <p:sp>
        <p:nvSpPr>
          <p:cNvPr id="7" name="Slide Number Placeholder 13"/>
          <p:cNvSpPr>
            <a:spLocks noGrp="1"/>
          </p:cNvSpPr>
          <p:nvPr>
            <p:ph type="sldNum" sz="quarter" idx="11"/>
          </p:nvPr>
        </p:nvSpPr>
        <p:spPr/>
        <p:txBody>
          <a:bodyPr/>
          <a:lstStyle>
            <a:lvl1pPr>
              <a:defRPr/>
            </a:lvl1pPr>
          </a:lstStyle>
          <a:p>
            <a:fld id="{7C29C6AB-8970-46F1-979F-7F94C49099C4}" type="slidenum">
              <a:rPr lang="en-US"/>
              <a:pPr/>
              <a:t>‹#›</a:t>
            </a:fld>
            <a:endParaRPr lang="en-US"/>
          </a:p>
        </p:txBody>
      </p:sp>
      <p:sp>
        <p:nvSpPr>
          <p:cNvPr id="8" name="Footer Placeholder 14"/>
          <p:cNvSpPr>
            <a:spLocks noGrp="1"/>
          </p:cNvSpPr>
          <p:nvPr>
            <p:ph type="ftr" sz="quarter" idx="12"/>
          </p:nvPr>
        </p:nvSpPr>
        <p:spPr/>
        <p:txBody>
          <a:bodyPr/>
          <a:lstStyle>
            <a:lvl1pPr>
              <a:defRPr/>
            </a:lvl1pPr>
          </a:lstStyle>
          <a:p>
            <a:pPr>
              <a:defRPr/>
            </a:pPr>
            <a:endParaRPr lang="en-US"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 name="Title Placeholder 1"/>
          <p:cNvSpPr>
            <a:spLocks noGrp="1"/>
          </p:cNvSpPr>
          <p:nvPr>
            <p:ph type="title"/>
          </p:nvPr>
        </p:nvSpPr>
        <p:spPr>
          <a:xfrm>
            <a:off x="777875"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0"/>
            <a:ext cx="6096000" cy="3657600"/>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wrap="square" lIns="91440" tIns="45720" rIns="91440" bIns="45720" numCol="1" anchor="t" anchorCtr="0" compatLnSpc="1">
            <a:prstTxWarp prst="textNoShape">
              <a:avLst/>
            </a:prstTxWarp>
          </a:bodyPr>
          <a:lstStyle>
            <a:lvl1pPr algn="r">
              <a:defRPr sz="1100">
                <a:solidFill>
                  <a:srgbClr val="FFFFFF"/>
                </a:solidFill>
                <a:cs typeface="Arial" pitchFamily="34" charset="0"/>
              </a:defRPr>
            </a:lvl1pPr>
          </a:lstStyle>
          <a:p>
            <a:fld id="{72D7319E-7241-40E9-B1C8-0B75C6E4B407}" type="datetime1">
              <a:rPr lang="en-US"/>
              <a:pPr/>
              <a:t>12/21/17</a:t>
            </a:fld>
            <a:endParaRPr lang="en-US"/>
          </a:p>
        </p:txBody>
      </p:sp>
      <p:sp>
        <p:nvSpPr>
          <p:cNvPr id="5" name="Footer Placeholder 4"/>
          <p:cNvSpPr>
            <a:spLocks noGrp="1"/>
          </p:cNvSpPr>
          <p:nvPr>
            <p:ph type="ftr" sz="quarter" idx="3"/>
          </p:nvPr>
        </p:nvSpPr>
        <p:spPr>
          <a:xfrm>
            <a:off x="822325"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latin typeface="Arial" charset="0"/>
                <a:ea typeface="ＭＳ Ｐゴシック" charset="0"/>
                <a:cs typeface="Arial" charset="0"/>
              </a:defRPr>
            </a:lvl1pPr>
          </a:lstStyle>
          <a:p>
            <a:pPr>
              <a:defRPr/>
            </a:pPr>
            <a:endParaRPr lang="en-US" altLang="en-US"/>
          </a:p>
        </p:txBody>
      </p:sp>
      <p:sp>
        <p:nvSpPr>
          <p:cNvPr id="6" name="Slide Number Placeholder 5"/>
          <p:cNvSpPr>
            <a:spLocks noGrp="1"/>
          </p:cNvSpPr>
          <p:nvPr>
            <p:ph type="sldNum" sz="quarter" idx="4"/>
          </p:nvPr>
        </p:nvSpPr>
        <p:spPr>
          <a:xfrm>
            <a:off x="822325" y="5842000"/>
            <a:ext cx="2133600" cy="304800"/>
          </a:xfrm>
          <a:prstGeom prst="rect">
            <a:avLst/>
          </a:prstGeom>
        </p:spPr>
        <p:txBody>
          <a:bodyPr vert="horz" wrap="square" lIns="91440" tIns="45720" rIns="91440" bIns="9144" numCol="1" anchor="b" anchorCtr="0" compatLnSpc="1">
            <a:prstTxWarp prst="textNoShape">
              <a:avLst/>
            </a:prstTxWarp>
          </a:bodyPr>
          <a:lstStyle>
            <a:lvl1pPr>
              <a:defRPr sz="1600">
                <a:solidFill>
                  <a:srgbClr val="FFFFFF"/>
                </a:solidFill>
                <a:cs typeface="Arial" pitchFamily="34" charset="0"/>
              </a:defRPr>
            </a:lvl1pPr>
          </a:lstStyle>
          <a:p>
            <a:fld id="{E8C7BC70-93FF-45CA-B23B-39CC88EA1F59}" type="slidenum">
              <a:rPr lang="en-US"/>
              <a:pPr/>
              <a:t>‹#›</a:t>
            </a:fld>
            <a:endParaRPr lang="en-US"/>
          </a:p>
        </p:txBody>
      </p:sp>
    </p:spTree>
  </p:cSld>
  <p:clrMap bg1="dk1" tx1="lt1" bg2="dk2" tx2="lt2" accent1="accent1" accent2="accent2" accent3="accent3" accent4="accent4" accent5="accent5" accent6="accent6" hlink="hlink" folHlink="folHlink"/>
  <p:sldLayoutIdLst>
    <p:sldLayoutId id="2147483895" r:id="rId1"/>
    <p:sldLayoutId id="2147483889" r:id="rId2"/>
    <p:sldLayoutId id="2147483896" r:id="rId3"/>
    <p:sldLayoutId id="2147483890" r:id="rId4"/>
    <p:sldLayoutId id="2147483897" r:id="rId5"/>
    <p:sldLayoutId id="2147483891" r:id="rId6"/>
    <p:sldLayoutId id="2147483892" r:id="rId7"/>
    <p:sldLayoutId id="2147483898" r:id="rId8"/>
    <p:sldLayoutId id="2147483899" r:id="rId9"/>
    <p:sldLayoutId id="2147483893" r:id="rId10"/>
    <p:sldLayoutId id="2147483894" r:id="rId11"/>
  </p:sldLayoutIdLst>
  <p:txStyles>
    <p:titleStyle>
      <a:lvl1pPr algn="l" rtl="0" eaLnBrk="0" fontAlgn="base" hangingPunct="0">
        <a:spcBef>
          <a:spcPct val="0"/>
        </a:spcBef>
        <a:spcAft>
          <a:spcPct val="0"/>
        </a:spcAft>
        <a:defRPr sz="4900" kern="1200">
          <a:solidFill>
            <a:schemeClr val="tx1"/>
          </a:solidFill>
          <a:effectLst>
            <a:outerShdw blurRad="38100" dist="38100" dir="2700000" algn="tl">
              <a:srgbClr val="000000">
                <a:alpha val="43137"/>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4900">
          <a:solidFill>
            <a:schemeClr val="tx1"/>
          </a:solidFill>
          <a:latin typeface="Palatino Linotype" charset="0"/>
          <a:ea typeface="ＭＳ Ｐゴシック" charset="0"/>
          <a:cs typeface="ＭＳ Ｐゴシック" charset="0"/>
        </a:defRPr>
      </a:lvl2pPr>
      <a:lvl3pPr algn="l" rtl="0" eaLnBrk="0" fontAlgn="base" hangingPunct="0">
        <a:spcBef>
          <a:spcPct val="0"/>
        </a:spcBef>
        <a:spcAft>
          <a:spcPct val="0"/>
        </a:spcAft>
        <a:defRPr sz="4900">
          <a:solidFill>
            <a:schemeClr val="tx1"/>
          </a:solidFill>
          <a:latin typeface="Palatino Linotype" charset="0"/>
          <a:ea typeface="ＭＳ Ｐゴシック" charset="0"/>
          <a:cs typeface="ＭＳ Ｐゴシック" charset="0"/>
        </a:defRPr>
      </a:lvl3pPr>
      <a:lvl4pPr algn="l" rtl="0" eaLnBrk="0" fontAlgn="base" hangingPunct="0">
        <a:spcBef>
          <a:spcPct val="0"/>
        </a:spcBef>
        <a:spcAft>
          <a:spcPct val="0"/>
        </a:spcAft>
        <a:defRPr sz="4900">
          <a:solidFill>
            <a:schemeClr val="tx1"/>
          </a:solidFill>
          <a:latin typeface="Palatino Linotype" charset="0"/>
          <a:ea typeface="ＭＳ Ｐゴシック" charset="0"/>
          <a:cs typeface="ＭＳ Ｐゴシック" charset="0"/>
        </a:defRPr>
      </a:lvl4pPr>
      <a:lvl5pPr algn="l" rtl="0" eaLnBrk="0" fontAlgn="base" hangingPunct="0">
        <a:spcBef>
          <a:spcPct val="0"/>
        </a:spcBef>
        <a:spcAft>
          <a:spcPct val="0"/>
        </a:spcAft>
        <a:defRPr sz="4900">
          <a:solidFill>
            <a:schemeClr val="tx1"/>
          </a:solidFill>
          <a:latin typeface="Palatino Linotype"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55588" algn="l" rtl="0" eaLnBrk="0" fontAlgn="base" hangingPunct="0">
        <a:spcBef>
          <a:spcPct val="20000"/>
        </a:spcBef>
        <a:spcAft>
          <a:spcPct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ＭＳ Ｐゴシック" charset="0"/>
          <a:cs typeface="ＭＳ Ｐゴシック" charset="0"/>
        </a:defRPr>
      </a:lvl1pPr>
      <a:lvl2pPr marL="639763" indent="-255588" algn="l" rtl="0" eaLnBrk="0" fontAlgn="base" hangingPunct="0">
        <a:spcBef>
          <a:spcPct val="20000"/>
        </a:spcBef>
        <a:spcAft>
          <a:spcPct val="0"/>
        </a:spcAft>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ＭＳ Ｐゴシック" charset="0"/>
          <a:cs typeface="+mn-cs"/>
        </a:defRPr>
      </a:lvl2pPr>
      <a:lvl3pPr marL="1004888" indent="-255588" algn="l" rtl="0" eaLnBrk="0" fontAlgn="base" hangingPunct="0">
        <a:spcBef>
          <a:spcPct val="20000"/>
        </a:spcBef>
        <a:spcAft>
          <a:spcPct val="0"/>
        </a:spcAft>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ＭＳ Ｐゴシック" charset="0"/>
          <a:cs typeface="+mn-cs"/>
        </a:defRPr>
      </a:lvl3pPr>
      <a:lvl4pPr marL="1371600" indent="-255588" algn="l" rtl="0" eaLnBrk="0" fontAlgn="base" hangingPunct="0">
        <a:spcBef>
          <a:spcPct val="20000"/>
        </a:spcBef>
        <a:spcAft>
          <a:spcPct val="0"/>
        </a:spcAft>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ＭＳ Ｐゴシック" charset="0"/>
          <a:cs typeface="+mn-cs"/>
        </a:defRPr>
      </a:lvl4pPr>
      <a:lvl5pPr marL="1644650" indent="-255588" algn="l" rtl="0" eaLnBrk="0" fontAlgn="base" hangingPunct="0">
        <a:spcBef>
          <a:spcPct val="20000"/>
        </a:spcBef>
        <a:spcAft>
          <a:spcPct val="0"/>
        </a:spcAft>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ＭＳ Ｐゴシック" charset="0"/>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1" Type="http://schemas.openxmlformats.org/officeDocument/2006/relationships/tags" Target="../tags/tag1.xml"/><Relationship Id="rId2"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tags" Target="../tags/tag2.xml"/><Relationship Id="rId2" Type="http://schemas.openxmlformats.org/officeDocument/2006/relationships/slideLayout" Target="../slideLayouts/slideLayout7.xml"/><Relationship Id="rId3"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tags" Target="../tags/tag3.xml"/><Relationship Id="rId2" Type="http://schemas.openxmlformats.org/officeDocument/2006/relationships/slideLayout" Target="../slideLayouts/slideLayout7.xml"/><Relationship Id="rId3" Type="http://schemas.openxmlformats.org/officeDocument/2006/relationships/notesSlide" Target="../notesSlides/notesSlide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jpg"/><Relationship Id="rId3" Type="http://schemas.openxmlformats.org/officeDocument/2006/relationships/hyperlink" Target="https://www.youtube.com/watch?v=Tiy2LONr050"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 Id="rId3" Type="http://schemas.openxmlformats.org/officeDocument/2006/relationships/image" Target="../media/image5.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0" y="2362200"/>
            <a:ext cx="8610600" cy="3200400"/>
          </a:xfrm>
        </p:spPr>
        <p:txBody>
          <a:bodyPr anchor="ctr">
            <a:normAutofit fontScale="90000"/>
          </a:bodyPr>
          <a:lstStyle/>
          <a:p>
            <a:pPr algn="ctr" eaLnBrk="1" fontAlgn="auto" hangingPunct="1">
              <a:spcAft>
                <a:spcPts val="0"/>
              </a:spcAft>
              <a:defRPr/>
            </a:pPr>
            <a:r>
              <a:rPr lang="en-US" sz="5100" dirty="0" smtClean="0">
                <a:effectLst>
                  <a:outerShdw blurRad="38100" dist="38100" dir="2700000" algn="tl">
                    <a:srgbClr val="C0C0C0"/>
                  </a:outerShdw>
                </a:effectLst>
                <a:latin typeface="Iowan Old Style Black"/>
                <a:ea typeface="Arial" pitchFamily="-106" charset="0"/>
                <a:cs typeface="Iowan Old Style Black"/>
              </a:rPr>
              <a:t>SUCCESSFUL INTERVIEWING</a:t>
            </a:r>
            <a:br>
              <a:rPr lang="en-US" sz="5100" dirty="0" smtClean="0">
                <a:effectLst>
                  <a:outerShdw blurRad="38100" dist="38100" dir="2700000" algn="tl">
                    <a:srgbClr val="C0C0C0"/>
                  </a:outerShdw>
                </a:effectLst>
                <a:latin typeface="Iowan Old Style Black"/>
                <a:ea typeface="Arial" pitchFamily="-106" charset="0"/>
                <a:cs typeface="Iowan Old Style Black"/>
              </a:rPr>
            </a:br>
            <a:r>
              <a:rPr lang="en-US" sz="5100" dirty="0" smtClean="0">
                <a:effectLst>
                  <a:outerShdw blurRad="38100" dist="38100" dir="2700000" algn="tl">
                    <a:srgbClr val="C0C0C0"/>
                  </a:outerShdw>
                </a:effectLst>
                <a:latin typeface="Iowan Old Style Black"/>
                <a:ea typeface="Arial" pitchFamily="-106" charset="0"/>
                <a:cs typeface="Iowan Old Style Black"/>
              </a:rPr>
              <a:t/>
            </a:r>
            <a:br>
              <a:rPr lang="en-US" sz="5100" dirty="0" smtClean="0">
                <a:effectLst>
                  <a:outerShdw blurRad="38100" dist="38100" dir="2700000" algn="tl">
                    <a:srgbClr val="C0C0C0"/>
                  </a:outerShdw>
                </a:effectLst>
                <a:latin typeface="Iowan Old Style Black"/>
                <a:ea typeface="Arial" pitchFamily="-106" charset="0"/>
                <a:cs typeface="Iowan Old Style Black"/>
              </a:rPr>
            </a:br>
            <a:r>
              <a:rPr lang="en-US" sz="5100" dirty="0" smtClean="0">
                <a:effectLst>
                  <a:outerShdw blurRad="38100" dist="38100" dir="2700000" algn="tl">
                    <a:srgbClr val="C0C0C0"/>
                  </a:outerShdw>
                </a:effectLst>
                <a:latin typeface="Iowan Old Style Black"/>
                <a:ea typeface="Arial" pitchFamily="-106" charset="0"/>
                <a:cs typeface="Iowan Old Style Black"/>
              </a:rPr>
              <a:t>Allegheny Valley</a:t>
            </a:r>
            <a:br>
              <a:rPr lang="en-US" sz="5100" dirty="0" smtClean="0">
                <a:effectLst>
                  <a:outerShdw blurRad="38100" dist="38100" dir="2700000" algn="tl">
                    <a:srgbClr val="C0C0C0"/>
                  </a:outerShdw>
                </a:effectLst>
                <a:latin typeface="Iowan Old Style Black"/>
                <a:ea typeface="Arial" pitchFamily="-106" charset="0"/>
                <a:cs typeface="Iowan Old Style Black"/>
              </a:rPr>
            </a:br>
            <a:r>
              <a:rPr lang="en-US" sz="5100" dirty="0" smtClean="0">
                <a:effectLst>
                  <a:outerShdw blurRad="38100" dist="38100" dir="2700000" algn="tl">
                    <a:srgbClr val="C0C0C0"/>
                  </a:outerShdw>
                </a:effectLst>
                <a:latin typeface="Iowan Old Style Black"/>
                <a:ea typeface="Arial" pitchFamily="-106" charset="0"/>
                <a:cs typeface="Iowan Old Style Black"/>
              </a:rPr>
              <a:t>Exit </a:t>
            </a:r>
            <a:r>
              <a:rPr lang="en-US" sz="5100" dirty="0" smtClean="0">
                <a:effectLst>
                  <a:outerShdw blurRad="38100" dist="38100" dir="2700000" algn="tl">
                    <a:srgbClr val="C0C0C0"/>
                  </a:outerShdw>
                </a:effectLst>
                <a:latin typeface="Iowan Old Style Black"/>
                <a:ea typeface="Arial" pitchFamily="-106" charset="0"/>
                <a:cs typeface="Iowan Old Style Black"/>
              </a:rPr>
              <a:t>Interviews </a:t>
            </a:r>
            <a:r>
              <a:rPr lang="en-US" sz="5100" dirty="0" smtClean="0">
                <a:effectLst>
                  <a:outerShdw blurRad="38100" dist="38100" dir="2700000" algn="tl">
                    <a:srgbClr val="C0C0C0"/>
                  </a:outerShdw>
                </a:effectLst>
                <a:latin typeface="Iowan Old Style Black"/>
                <a:ea typeface="Arial" pitchFamily="-106" charset="0"/>
                <a:cs typeface="Iowan Old Style Black"/>
              </a:rPr>
              <a:t/>
            </a:r>
            <a:br>
              <a:rPr lang="en-US" sz="5100" dirty="0" smtClean="0">
                <a:effectLst>
                  <a:outerShdw blurRad="38100" dist="38100" dir="2700000" algn="tl">
                    <a:srgbClr val="C0C0C0"/>
                  </a:outerShdw>
                </a:effectLst>
                <a:latin typeface="Iowan Old Style Black"/>
                <a:ea typeface="Arial" pitchFamily="-106" charset="0"/>
                <a:cs typeface="Iowan Old Style Black"/>
              </a:rPr>
            </a:br>
            <a:endParaRPr lang="en-US" sz="4500" dirty="0" smtClean="0">
              <a:effectLst>
                <a:outerShdw blurRad="38100" dist="38100" dir="2700000" algn="tl">
                  <a:srgbClr val="C0C0C0"/>
                </a:outerShdw>
              </a:effectLst>
              <a:latin typeface="Iowan Old Style Black"/>
              <a:ea typeface="Arial" pitchFamily="-106" charset="0"/>
              <a:cs typeface="Iowan Old Style Black"/>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idx="4294967295"/>
          </p:nvPr>
        </p:nvSpPr>
        <p:spPr>
          <a:xfrm>
            <a:off x="0" y="0"/>
            <a:ext cx="9144000" cy="1295400"/>
          </a:xfrm>
        </p:spPr>
        <p:txBody>
          <a:bodyPr wrap="square" numCol="1" anchorCtr="0" compatLnSpc="1">
            <a:prstTxWarp prst="textNoShape">
              <a:avLst/>
            </a:prstTxWarp>
          </a:bodyPr>
          <a:lstStyle/>
          <a:p>
            <a:pPr eaLnBrk="1" hangingPunct="1"/>
            <a:r>
              <a:rPr lang="en-US" dirty="0" smtClean="0">
                <a:effectLst>
                  <a:outerShdw blurRad="38100" dist="38100" dir="2700000" algn="tl">
                    <a:srgbClr val="242852"/>
                  </a:outerShdw>
                </a:effectLst>
                <a:latin typeface="Iowan Old Style Black"/>
                <a:ea typeface="ＭＳ Ｐゴシック" pitchFamily="34" charset="-128"/>
                <a:cs typeface="Iowan Old Style Black"/>
              </a:rPr>
              <a:t>Be Prompt and Prepared</a:t>
            </a:r>
          </a:p>
        </p:txBody>
      </p:sp>
      <p:sp>
        <p:nvSpPr>
          <p:cNvPr id="12291" name="Content Placeholder 2"/>
          <p:cNvSpPr>
            <a:spLocks noGrp="1"/>
          </p:cNvSpPr>
          <p:nvPr>
            <p:ph sz="quarter" idx="4294967295"/>
          </p:nvPr>
        </p:nvSpPr>
        <p:spPr>
          <a:xfrm>
            <a:off x="0" y="1600200"/>
            <a:ext cx="8229600" cy="4311650"/>
          </a:xfrm>
        </p:spPr>
        <p:txBody>
          <a:bodyPr wrap="square" numCol="1" anchorCtr="0" compatLnSpc="1">
            <a:prstTxWarp prst="textNoShape">
              <a:avLst/>
            </a:prstTxWarp>
            <a:normAutofit lnSpcReduction="10000"/>
          </a:bodyPr>
          <a:lstStyle/>
          <a:p>
            <a:pPr eaLnBrk="1" hangingPunct="1">
              <a:lnSpc>
                <a:spcPct val="90000"/>
              </a:lnSpc>
            </a:pPr>
            <a:r>
              <a:rPr lang="en-US" sz="2600" dirty="0" smtClean="0">
                <a:effectLst>
                  <a:outerShdw blurRad="38100" dist="38100" dir="2700000" algn="tl">
                    <a:srgbClr val="242852"/>
                  </a:outerShdw>
                </a:effectLst>
                <a:latin typeface="Iowan Old Style Black"/>
                <a:ea typeface="ＭＳ Ｐゴシック" pitchFamily="34" charset="-128"/>
                <a:cs typeface="Iowan Old Style Black"/>
              </a:rPr>
              <a:t>Arrive 10 to 15 minutes before the scheduled interview time</a:t>
            </a:r>
          </a:p>
          <a:p>
            <a:pPr eaLnBrk="1" hangingPunct="1">
              <a:lnSpc>
                <a:spcPct val="90000"/>
              </a:lnSpc>
            </a:pPr>
            <a:endParaRPr lang="en-US" sz="26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90000"/>
              </a:lnSpc>
            </a:pPr>
            <a:r>
              <a:rPr lang="en-US" sz="2600" dirty="0" smtClean="0">
                <a:effectLst>
                  <a:outerShdw blurRad="38100" dist="38100" dir="2700000" algn="tl">
                    <a:srgbClr val="242852"/>
                  </a:outerShdw>
                </a:effectLst>
                <a:latin typeface="Iowan Old Style Black"/>
                <a:ea typeface="ＭＳ Ｐゴシック" pitchFamily="34" charset="-128"/>
                <a:cs typeface="Iowan Old Style Black"/>
              </a:rPr>
              <a:t>Turn the cell phone OFF – vibrations make noise</a:t>
            </a:r>
          </a:p>
          <a:p>
            <a:pPr eaLnBrk="1" hangingPunct="1">
              <a:lnSpc>
                <a:spcPct val="90000"/>
              </a:lnSpc>
            </a:pPr>
            <a:endParaRPr lang="en-US" sz="26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90000"/>
              </a:lnSpc>
            </a:pPr>
            <a:r>
              <a:rPr lang="en-US" sz="2600" dirty="0" smtClean="0">
                <a:effectLst>
                  <a:outerShdw blurRad="38100" dist="38100" dir="2700000" algn="tl">
                    <a:srgbClr val="242852"/>
                  </a:outerShdw>
                </a:effectLst>
                <a:latin typeface="Iowan Old Style Black"/>
                <a:ea typeface="ＭＳ Ｐゴシック" pitchFamily="34" charset="-128"/>
                <a:cs typeface="Iowan Old Style Black"/>
              </a:rPr>
              <a:t>Give a firm handshake, make eye contact, and smile when you are greeted</a:t>
            </a:r>
          </a:p>
          <a:p>
            <a:pPr eaLnBrk="1" hangingPunct="1">
              <a:lnSpc>
                <a:spcPct val="90000"/>
              </a:lnSpc>
            </a:pPr>
            <a:endParaRPr lang="en-US" sz="26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90000"/>
              </a:lnSpc>
            </a:pPr>
            <a:r>
              <a:rPr lang="en-US" sz="2600" dirty="0" smtClean="0">
                <a:effectLst>
                  <a:outerShdw blurRad="38100" dist="38100" dir="2700000" algn="tl">
                    <a:srgbClr val="242852"/>
                  </a:outerShdw>
                </a:effectLst>
                <a:latin typeface="Iowan Old Style Black"/>
                <a:ea typeface="ＭＳ Ｐゴシック" pitchFamily="34" charset="-128"/>
                <a:cs typeface="Iowan Old Style Black"/>
              </a:rPr>
              <a:t>Bring printed copies of your e-portfolio in case technology fails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idx="4294967295"/>
          </p:nvPr>
        </p:nvSpPr>
        <p:spPr>
          <a:xfrm>
            <a:off x="0" y="122238"/>
            <a:ext cx="7543800" cy="1295400"/>
          </a:xfrm>
        </p:spPr>
        <p:txBody>
          <a:bodyPr wrap="square" numCol="1" anchorCtr="0" compatLnSpc="1">
            <a:prstTxWarp prst="textNoShape">
              <a:avLst/>
            </a:prstTxWarp>
          </a:bodyPr>
          <a:lstStyle/>
          <a:p>
            <a:pPr eaLnBrk="1" hangingPunct="1"/>
            <a:r>
              <a:rPr lang="en-US" dirty="0" smtClean="0">
                <a:effectLst>
                  <a:outerShdw blurRad="38100" dist="38100" dir="2700000" algn="tl">
                    <a:srgbClr val="242852"/>
                  </a:outerShdw>
                </a:effectLst>
                <a:latin typeface="Iowan Old Style Black"/>
                <a:ea typeface="ＭＳ Ｐゴシック" pitchFamily="34" charset="-128"/>
                <a:cs typeface="Iowan Old Style Black"/>
              </a:rPr>
              <a:t>Poise and Body Language</a:t>
            </a:r>
          </a:p>
        </p:txBody>
      </p:sp>
      <p:sp>
        <p:nvSpPr>
          <p:cNvPr id="13315" name="Rectangle 3"/>
          <p:cNvSpPr>
            <a:spLocks noGrp="1"/>
          </p:cNvSpPr>
          <p:nvPr>
            <p:ph type="body" idx="4294967295"/>
          </p:nvPr>
        </p:nvSpPr>
        <p:spPr>
          <a:xfrm>
            <a:off x="0" y="1524000"/>
            <a:ext cx="8229600" cy="5334000"/>
          </a:xfrm>
        </p:spPr>
        <p:txBody>
          <a:bodyPr wrap="square" numCol="1" anchorCtr="0" compatLnSpc="1">
            <a:prstTxWarp prst="textNoShape">
              <a:avLst/>
            </a:prstTxWarp>
          </a:bodyPr>
          <a:lstStyle/>
          <a:p>
            <a:pPr eaLnBrk="1" hangingPunct="1">
              <a:lnSpc>
                <a:spcPct val="80000"/>
              </a:lnSpc>
            </a:pP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Many interviewers will assess you based on:</a:t>
            </a:r>
          </a:p>
          <a:p>
            <a:pPr lvl="1" eaLnBrk="1" hangingPunct="1">
              <a:lnSpc>
                <a:spcPct val="80000"/>
              </a:lnSpc>
            </a:pPr>
            <a:r>
              <a:rPr lang="en-US" sz="1800" dirty="0" smtClean="0">
                <a:effectLst>
                  <a:outerShdw blurRad="38100" dist="38100" dir="2700000" algn="tl">
                    <a:srgbClr val="242852"/>
                  </a:outerShdw>
                </a:effectLst>
                <a:latin typeface="Iowan Old Style Black"/>
                <a:ea typeface="ＭＳ Ｐゴシック" pitchFamily="34" charset="-128"/>
                <a:cs typeface="Iowan Old Style Black"/>
              </a:rPr>
              <a:t>Appropriate eye contact and posture</a:t>
            </a:r>
          </a:p>
          <a:p>
            <a:pPr lvl="1" eaLnBrk="1" hangingPunct="1">
              <a:lnSpc>
                <a:spcPct val="80000"/>
              </a:lnSpc>
            </a:pPr>
            <a:r>
              <a:rPr lang="en-US" sz="1800" dirty="0" smtClean="0">
                <a:effectLst>
                  <a:outerShdw blurRad="38100" dist="38100" dir="2700000" algn="tl">
                    <a:srgbClr val="242852"/>
                  </a:outerShdw>
                </a:effectLst>
                <a:latin typeface="Iowan Old Style Black"/>
                <a:ea typeface="ＭＳ Ｐゴシック" pitchFamily="34" charset="-128"/>
                <a:cs typeface="Iowan Old Style Black"/>
              </a:rPr>
              <a:t>Proper grammar and enunciation </a:t>
            </a:r>
          </a:p>
          <a:p>
            <a:pPr lvl="1" eaLnBrk="1" hangingPunct="1">
              <a:lnSpc>
                <a:spcPct val="80000"/>
              </a:lnSpc>
            </a:pPr>
            <a:r>
              <a:rPr lang="en-US" sz="1800" dirty="0" smtClean="0">
                <a:effectLst>
                  <a:outerShdw blurRad="38100" dist="38100" dir="2700000" algn="tl">
                    <a:srgbClr val="242852"/>
                  </a:outerShdw>
                </a:effectLst>
                <a:latin typeface="Iowan Old Style Black"/>
                <a:ea typeface="ＭＳ Ｐゴシック" pitchFamily="34" charset="-128"/>
                <a:cs typeface="Iowan Old Style Black"/>
              </a:rPr>
              <a:t>If you seem enthusiastic and confident</a:t>
            </a:r>
          </a:p>
          <a:p>
            <a:pPr lvl="1" eaLnBrk="1" hangingPunct="1">
              <a:lnSpc>
                <a:spcPct val="80000"/>
              </a:lnSpc>
            </a:pPr>
            <a:endParaRPr lang="en-US" sz="22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80000"/>
              </a:lnSpc>
            </a:pP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When greeted, introduce yourself and shake interviewer</a:t>
            </a:r>
            <a:r>
              <a:rPr lang="en-US" altLang="en-US" sz="2200" dirty="0" smtClean="0">
                <a:effectLst>
                  <a:outerShdw blurRad="38100" dist="38100" dir="2700000" algn="tl">
                    <a:srgbClr val="242852"/>
                  </a:outerShdw>
                </a:effectLst>
                <a:latin typeface="Iowan Old Style Black"/>
                <a:ea typeface="ＭＳ Ｐゴシック" pitchFamily="34" charset="-128"/>
                <a:cs typeface="Iowan Old Style Black"/>
              </a:rPr>
              <a:t>’</a:t>
            </a: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s hand. </a:t>
            </a:r>
            <a:r>
              <a:rPr lang="en-US" sz="2200" b="1" dirty="0" smtClean="0">
                <a:effectLst>
                  <a:outerShdw blurRad="38100" dist="38100" dir="2700000" algn="tl">
                    <a:srgbClr val="242852"/>
                  </a:outerShdw>
                </a:effectLst>
                <a:latin typeface="Iowan Old Style Black"/>
                <a:ea typeface="ＭＳ Ｐゴシック" pitchFamily="34" charset="-128"/>
                <a:cs typeface="Iowan Old Style Black"/>
              </a:rPr>
              <a:t>Don</a:t>
            </a:r>
            <a:r>
              <a:rPr lang="en-US" altLang="en-US" sz="2200" b="1" dirty="0" smtClean="0">
                <a:effectLst>
                  <a:outerShdw blurRad="38100" dist="38100" dir="2700000" algn="tl">
                    <a:srgbClr val="242852"/>
                  </a:outerShdw>
                </a:effectLst>
                <a:latin typeface="Iowan Old Style Black"/>
                <a:ea typeface="ＭＳ Ｐゴシック" pitchFamily="34" charset="-128"/>
                <a:cs typeface="Iowan Old Style Black"/>
              </a:rPr>
              <a:t>’</a:t>
            </a:r>
            <a:r>
              <a:rPr lang="en-US" sz="2200" b="1" dirty="0" smtClean="0">
                <a:effectLst>
                  <a:outerShdw blurRad="38100" dist="38100" dir="2700000" algn="tl">
                    <a:srgbClr val="242852"/>
                  </a:outerShdw>
                </a:effectLst>
                <a:latin typeface="Iowan Old Style Black"/>
                <a:ea typeface="ＭＳ Ｐゴシック" pitchFamily="34" charset="-128"/>
                <a:cs typeface="Iowan Old Style Black"/>
              </a:rPr>
              <a:t>t</a:t>
            </a: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 sit until interviewer is seated</a:t>
            </a:r>
          </a:p>
          <a:p>
            <a:pPr eaLnBrk="1" hangingPunct="1">
              <a:lnSpc>
                <a:spcPct val="80000"/>
              </a:lnSpc>
            </a:pPr>
            <a:endParaRPr lang="en-US" sz="22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80000"/>
              </a:lnSpc>
            </a:pPr>
            <a:r>
              <a:rPr lang="en-US" sz="2200" u="sng" dirty="0" smtClean="0">
                <a:effectLst>
                  <a:outerShdw blurRad="38100" dist="38100" dir="2700000" algn="tl">
                    <a:srgbClr val="242852"/>
                  </a:outerShdw>
                </a:effectLst>
                <a:latin typeface="Iowan Old Style Black"/>
                <a:ea typeface="ＭＳ Ｐゴシック" pitchFamily="34" charset="-128"/>
                <a:cs typeface="Iowan Old Style Black"/>
              </a:rPr>
              <a:t>Never</a:t>
            </a: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 chew gum during an interview</a:t>
            </a:r>
          </a:p>
          <a:p>
            <a:pPr eaLnBrk="1" hangingPunct="1">
              <a:lnSpc>
                <a:spcPct val="80000"/>
              </a:lnSpc>
            </a:pPr>
            <a:endParaRPr lang="en-US" sz="22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80000"/>
              </a:lnSpc>
            </a:pP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Most employers agree that the first five minutes of an interview will tell them the most about a person</a:t>
            </a:r>
          </a:p>
          <a:p>
            <a:pPr eaLnBrk="1" hangingPunct="1">
              <a:lnSpc>
                <a:spcPct val="80000"/>
              </a:lnSpc>
            </a:pPr>
            <a:endParaRPr lang="en-US" sz="22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80000"/>
              </a:lnSpc>
            </a:pP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First impressions are important</a:t>
            </a:r>
          </a:p>
          <a:p>
            <a:pPr eaLnBrk="1" hangingPunct="1">
              <a:lnSpc>
                <a:spcPct val="80000"/>
              </a:lnSpc>
              <a:buFont typeface="Wingdings" pitchFamily="2" charset="2"/>
              <a:buNone/>
            </a:pPr>
            <a:endParaRPr lang="en-US" sz="2600" dirty="0" smtClean="0">
              <a:effectLst>
                <a:outerShdw blurRad="38100" dist="38100" dir="2700000" algn="tl">
                  <a:srgbClr val="242852"/>
                </a:outerShdw>
              </a:effectLst>
              <a:latin typeface="Arial" pitchFamily="34" charset="0"/>
              <a:ea typeface="ＭＳ Ｐゴシック" pitchFamily="34" charset="-128"/>
              <a:cs typeface="Arial" pitchFamily="34" charset="0"/>
            </a:endParaRPr>
          </a:p>
          <a:p>
            <a:pPr eaLnBrk="1" hangingPunct="1">
              <a:lnSpc>
                <a:spcPct val="80000"/>
              </a:lnSpc>
            </a:pPr>
            <a:endParaRPr lang="en-US" sz="2600" dirty="0" smtClean="0">
              <a:effectLst>
                <a:outerShdw blurRad="38100" dist="38100" dir="2700000" algn="tl">
                  <a:srgbClr val="242852"/>
                </a:outerShdw>
              </a:effectLst>
              <a:latin typeface="Arial" pitchFamily="34" charset="0"/>
              <a:ea typeface="ＭＳ Ｐゴシック" pitchFamily="34" charset="-128"/>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idx="4294967295"/>
          </p:nvPr>
        </p:nvSpPr>
        <p:spPr>
          <a:xfrm>
            <a:off x="0" y="-152400"/>
            <a:ext cx="9753600" cy="1066800"/>
          </a:xfrm>
        </p:spPr>
        <p:txBody>
          <a:bodyPr wrap="square" numCol="1" anchorCtr="0" compatLnSpc="1">
            <a:prstTxWarp prst="textNoShape">
              <a:avLst/>
            </a:prstTxWarp>
          </a:bodyPr>
          <a:lstStyle/>
          <a:p>
            <a:pPr eaLnBrk="1" hangingPunct="1"/>
            <a:r>
              <a:rPr lang="en-US" dirty="0" smtClean="0">
                <a:effectLst>
                  <a:outerShdw blurRad="38100" dist="38100" dir="2700000" algn="tl">
                    <a:srgbClr val="242852"/>
                  </a:outerShdw>
                </a:effectLst>
                <a:latin typeface="Iowan Old Style Black"/>
                <a:ea typeface="ＭＳ Ｐゴシック" pitchFamily="34" charset="-128"/>
                <a:cs typeface="Iowan Old Style Black"/>
              </a:rPr>
              <a:t>Answering the Questions</a:t>
            </a:r>
          </a:p>
        </p:txBody>
      </p:sp>
      <p:sp>
        <p:nvSpPr>
          <p:cNvPr id="14339" name="Rectangle 3"/>
          <p:cNvSpPr>
            <a:spLocks noGrp="1"/>
          </p:cNvSpPr>
          <p:nvPr>
            <p:ph type="body" idx="4294967295"/>
          </p:nvPr>
        </p:nvSpPr>
        <p:spPr>
          <a:xfrm>
            <a:off x="0" y="1066800"/>
            <a:ext cx="8915400" cy="5062538"/>
          </a:xfrm>
        </p:spPr>
        <p:txBody>
          <a:bodyPr wrap="square" numCol="1" anchorCtr="0" compatLnSpc="1">
            <a:prstTxWarp prst="textNoShape">
              <a:avLst/>
            </a:prstTxWarp>
          </a:bodyPr>
          <a:lstStyle/>
          <a:p>
            <a:pPr eaLnBrk="1" hangingPunct="1">
              <a:lnSpc>
                <a:spcPct val="80000"/>
              </a:lnSpc>
            </a:pP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Speak slowly and clearly. </a:t>
            </a: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Don’t </a:t>
            </a: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be afraid to pause for a moment to collect your thoughts</a:t>
            </a:r>
          </a:p>
          <a:p>
            <a:pPr eaLnBrk="1" hangingPunct="1">
              <a:lnSpc>
                <a:spcPct val="80000"/>
              </a:lnSpc>
            </a:pPr>
            <a:endParaRPr lang="en-US" sz="22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80000"/>
              </a:lnSpc>
            </a:pP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Listen and understand the interviewer</a:t>
            </a:r>
            <a:r>
              <a:rPr lang="en-US" altLang="en-US" sz="2200" dirty="0" smtClean="0">
                <a:effectLst>
                  <a:outerShdw blurRad="38100" dist="38100" dir="2700000" algn="tl">
                    <a:srgbClr val="242852"/>
                  </a:outerShdw>
                </a:effectLst>
                <a:latin typeface="Iowan Old Style Black"/>
                <a:ea typeface="ＭＳ Ｐゴシック" pitchFamily="34" charset="-128"/>
                <a:cs typeface="Iowan Old Style Black"/>
              </a:rPr>
              <a:t>’</a:t>
            </a: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s questions before responding thoroughly yet concisely</a:t>
            </a:r>
          </a:p>
          <a:p>
            <a:pPr eaLnBrk="1" hangingPunct="1">
              <a:lnSpc>
                <a:spcPct val="80000"/>
              </a:lnSpc>
            </a:pPr>
            <a:endParaRPr lang="en-US" sz="22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80000"/>
              </a:lnSpc>
            </a:pP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Be honest- don</a:t>
            </a:r>
            <a:r>
              <a:rPr lang="en-US" altLang="en-US" sz="2200" dirty="0" smtClean="0">
                <a:effectLst>
                  <a:outerShdw blurRad="38100" dist="38100" dir="2700000" algn="tl">
                    <a:srgbClr val="242852"/>
                  </a:outerShdw>
                </a:effectLst>
                <a:latin typeface="Iowan Old Style Black"/>
                <a:ea typeface="ＭＳ Ｐゴシック" pitchFamily="34" charset="-128"/>
                <a:cs typeface="Iowan Old Style Black"/>
              </a:rPr>
              <a:t>’</a:t>
            </a: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t try to cover up mistakes. Instead, focus on how you learned from them</a:t>
            </a:r>
          </a:p>
          <a:p>
            <a:pPr eaLnBrk="1" hangingPunct="1">
              <a:lnSpc>
                <a:spcPct val="80000"/>
              </a:lnSpc>
            </a:pPr>
            <a:endParaRPr lang="en-US" sz="22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80000"/>
              </a:lnSpc>
            </a:pP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Give positive </a:t>
            </a:r>
            <a:r>
              <a:rPr lang="en-US" sz="2200" u="sng" dirty="0" smtClean="0">
                <a:effectLst>
                  <a:outerShdw blurRad="38100" dist="38100" dir="2700000" algn="tl">
                    <a:srgbClr val="242852"/>
                  </a:outerShdw>
                </a:effectLst>
                <a:latin typeface="Iowan Old Style Black"/>
                <a:ea typeface="ＭＳ Ｐゴシック" pitchFamily="34" charset="-128"/>
                <a:cs typeface="Iowan Old Style Black"/>
              </a:rPr>
              <a:t>nonverbal</a:t>
            </a: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 feedback to the interviewer</a:t>
            </a:r>
          </a:p>
          <a:p>
            <a:pPr lvl="1" eaLnBrk="1" hangingPunct="1">
              <a:lnSpc>
                <a:spcPct val="80000"/>
              </a:lnSpc>
            </a:pPr>
            <a:r>
              <a:rPr lang="en-US" sz="2000" dirty="0" smtClean="0">
                <a:effectLst>
                  <a:outerShdw blurRad="38100" dist="38100" dir="2700000" algn="tl">
                    <a:srgbClr val="242852"/>
                  </a:outerShdw>
                </a:effectLst>
                <a:latin typeface="Iowan Old Style Black"/>
                <a:ea typeface="ＭＳ Ｐゴシック" pitchFamily="34" charset="-128"/>
                <a:cs typeface="Iowan Old Style Black"/>
              </a:rPr>
              <a:t>Smile, be enthusiastic, show a positive attitude</a:t>
            </a:r>
          </a:p>
          <a:p>
            <a:pPr lvl="1" eaLnBrk="1" hangingPunct="1">
              <a:lnSpc>
                <a:spcPct val="80000"/>
              </a:lnSpc>
            </a:pPr>
            <a:endParaRPr lang="en-US" sz="22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80000"/>
              </a:lnSpc>
            </a:pPr>
            <a:r>
              <a:rPr lang="en-US" sz="2200" dirty="0" smtClean="0">
                <a:effectLst>
                  <a:outerShdw blurRad="38100" dist="38100" dir="2700000" algn="tl">
                    <a:srgbClr val="242852"/>
                  </a:outerShdw>
                </a:effectLst>
                <a:latin typeface="Iowan Old Style Black"/>
                <a:ea typeface="ＭＳ Ｐゴシック" pitchFamily="34" charset="-128"/>
                <a:cs typeface="Iowan Old Style Black"/>
              </a:rPr>
              <a:t>Avoid negative terms and comments when responding to questions. Stress positives</a:t>
            </a:r>
          </a:p>
          <a:p>
            <a:pPr eaLnBrk="1" hangingPunct="1">
              <a:lnSpc>
                <a:spcPct val="80000"/>
              </a:lnSpc>
            </a:pPr>
            <a:endParaRPr lang="en-US" sz="2200" dirty="0" smtClean="0">
              <a:effectLst>
                <a:outerShdw blurRad="38100" dist="38100" dir="2700000" algn="tl">
                  <a:srgbClr val="242852"/>
                </a:outerShdw>
              </a:effectLst>
              <a:latin typeface="Arial" pitchFamily="34" charset="0"/>
              <a:ea typeface="ＭＳ Ｐゴシック" pitchFamily="34" charset="-128"/>
              <a:cs typeface="Arial" pitchFamily="34" charset="0"/>
            </a:endParaRPr>
          </a:p>
          <a:p>
            <a:pPr eaLnBrk="1" hangingPunct="1">
              <a:lnSpc>
                <a:spcPct val="80000"/>
              </a:lnSpc>
              <a:buFont typeface="Wingdings" pitchFamily="2" charset="2"/>
              <a:buNone/>
            </a:pPr>
            <a:endParaRPr lang="en-US" sz="2600" dirty="0" smtClean="0">
              <a:effectLst>
                <a:outerShdw blurRad="38100" dist="38100" dir="2700000" algn="tl">
                  <a:srgbClr val="242852"/>
                </a:outerShdw>
              </a:effectLst>
              <a:latin typeface="Arial" pitchFamily="34" charset="0"/>
              <a:ea typeface="ＭＳ Ｐゴシック" pitchFamily="34" charset="-128"/>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p:cNvSpPr>
          <p:nvPr>
            <p:ph type="title" idx="4294967295"/>
          </p:nvPr>
        </p:nvSpPr>
        <p:spPr>
          <a:xfrm>
            <a:off x="0" y="122238"/>
            <a:ext cx="7543800" cy="1295400"/>
          </a:xfrm>
        </p:spPr>
        <p:txBody>
          <a:bodyPr wrap="square" numCol="1" anchorCtr="0" compatLnSpc="1">
            <a:prstTxWarp prst="textNoShape">
              <a:avLst/>
            </a:prstTxWarp>
          </a:bodyPr>
          <a:lstStyle/>
          <a:p>
            <a:pPr eaLnBrk="1" hangingPunct="1"/>
            <a:r>
              <a:rPr lang="en-US" dirty="0" smtClean="0">
                <a:effectLst>
                  <a:outerShdw blurRad="38100" dist="38100" dir="2700000" algn="tl">
                    <a:srgbClr val="242852"/>
                  </a:outerShdw>
                </a:effectLst>
                <a:latin typeface="Iowan Old Style Black"/>
                <a:ea typeface="ＭＳ Ｐゴシック" pitchFamily="34" charset="-128"/>
                <a:cs typeface="Iowan Old Style Black"/>
              </a:rPr>
              <a:t>After the Interview</a:t>
            </a:r>
          </a:p>
        </p:txBody>
      </p:sp>
      <p:sp>
        <p:nvSpPr>
          <p:cNvPr id="15363" name="Rectangle 3"/>
          <p:cNvSpPr>
            <a:spLocks noGrp="1"/>
          </p:cNvSpPr>
          <p:nvPr>
            <p:ph type="body" idx="4294967295"/>
          </p:nvPr>
        </p:nvSpPr>
        <p:spPr>
          <a:xfrm>
            <a:off x="0" y="1719263"/>
            <a:ext cx="8229600" cy="4833937"/>
          </a:xfrm>
        </p:spPr>
        <p:txBody>
          <a:bodyPr/>
          <a:lstStyle/>
          <a:p>
            <a:pPr marL="274320" indent="-256032" eaLnBrk="1" fontAlgn="auto" hangingPunct="1">
              <a:lnSpc>
                <a:spcPct val="90000"/>
              </a:lnSpc>
              <a:spcAft>
                <a:spcPts val="0"/>
              </a:spcAft>
              <a:defRPr/>
            </a:pPr>
            <a:r>
              <a:rPr lang="en-US" sz="2800" dirty="0">
                <a:latin typeface="Iowan Old Style Black"/>
                <a:ea typeface="+mn-ea"/>
                <a:cs typeface="Iowan Old Style Black"/>
              </a:rPr>
              <a:t>Thank the interviewer or panel members</a:t>
            </a:r>
          </a:p>
          <a:p>
            <a:pPr marL="274320" indent="-256032" eaLnBrk="1" fontAlgn="auto" hangingPunct="1">
              <a:lnSpc>
                <a:spcPct val="90000"/>
              </a:lnSpc>
              <a:spcAft>
                <a:spcPts val="0"/>
              </a:spcAft>
              <a:defRPr/>
            </a:pPr>
            <a:endParaRPr lang="en-US" sz="2800" dirty="0">
              <a:latin typeface="Arial" charset="0"/>
              <a:ea typeface="+mn-ea"/>
              <a:cs typeface="Arial" charset="0"/>
            </a:endParaRPr>
          </a:p>
          <a:p>
            <a:pPr marL="274320" indent="-256032" eaLnBrk="1" fontAlgn="auto" hangingPunct="1">
              <a:lnSpc>
                <a:spcPct val="90000"/>
              </a:lnSpc>
              <a:spcAft>
                <a:spcPts val="0"/>
              </a:spcAft>
              <a:defRPr/>
            </a:pPr>
            <a:endParaRPr lang="en-US" sz="2800" dirty="0">
              <a:latin typeface="Arial" charset="0"/>
              <a:ea typeface="+mn-ea"/>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p:cNvSpPr>
          <p:nvPr>
            <p:ph type="title" idx="4294967295"/>
          </p:nvPr>
        </p:nvSpPr>
        <p:spPr>
          <a:xfrm>
            <a:off x="0" y="762000"/>
            <a:ext cx="8229600" cy="533400"/>
          </a:xfrm>
        </p:spPr>
        <p:txBody>
          <a:bodyPr wrap="square" numCol="1" anchorCtr="0" compatLnSpc="1">
            <a:prstTxWarp prst="textNoShape">
              <a:avLst/>
            </a:prstTxWarp>
            <a:normAutofit/>
          </a:bodyPr>
          <a:lstStyle/>
          <a:p>
            <a:pPr eaLnBrk="1" hangingPunct="1"/>
            <a:r>
              <a:rPr lang="en-US" sz="2900" smtClean="0">
                <a:effectLst>
                  <a:outerShdw blurRad="38100" dist="38100" dir="2700000" algn="tl">
                    <a:srgbClr val="242852"/>
                  </a:outerShdw>
                </a:effectLst>
                <a:ea typeface="ＭＳ Ｐゴシック" pitchFamily="34" charset="-128"/>
              </a:rPr>
              <a:t>Interviewing Myths &amp; Facts</a:t>
            </a:r>
          </a:p>
        </p:txBody>
      </p:sp>
      <p:sp>
        <p:nvSpPr>
          <p:cNvPr id="16387" name="Rectangle 3"/>
          <p:cNvSpPr>
            <a:spLocks noGrp="1"/>
          </p:cNvSpPr>
          <p:nvPr>
            <p:ph type="body" idx="4294967295"/>
          </p:nvPr>
        </p:nvSpPr>
        <p:spPr>
          <a:xfrm>
            <a:off x="0" y="1676400"/>
            <a:ext cx="9144000" cy="1524000"/>
          </a:xfrm>
        </p:spPr>
        <p:txBody>
          <a:bodyPr>
            <a:normAutofit fontScale="92500" lnSpcReduction="10000"/>
          </a:bodyPr>
          <a:lstStyle/>
          <a:p>
            <a:pPr marL="274320" indent="-256032" eaLnBrk="1" fontAlgn="auto" hangingPunct="1">
              <a:lnSpc>
                <a:spcPct val="90000"/>
              </a:lnSpc>
              <a:spcAft>
                <a:spcPts val="0"/>
              </a:spcAft>
              <a:buFont typeface="Wingdings" charset="0"/>
              <a:buNone/>
              <a:defRPr/>
            </a:pPr>
            <a:endParaRPr lang="en-US" sz="2800" b="1" i="1" dirty="0">
              <a:latin typeface="Kozuka Gothic Pro L" charset="0"/>
              <a:ea typeface="+mn-ea"/>
              <a:cs typeface="Arial" charset="0"/>
            </a:endParaRPr>
          </a:p>
          <a:p>
            <a:pPr marL="274320" indent="-256032" eaLnBrk="1" fontAlgn="auto" hangingPunct="1">
              <a:lnSpc>
                <a:spcPct val="90000"/>
              </a:lnSpc>
              <a:spcAft>
                <a:spcPts val="0"/>
              </a:spcAft>
              <a:buFont typeface="Wingdings" charset="0"/>
              <a:buNone/>
              <a:defRPr/>
            </a:pPr>
            <a:endParaRPr lang="en-US" sz="2800" b="1" i="1" dirty="0">
              <a:latin typeface="Kozuka Gothic Pro L" charset="0"/>
              <a:ea typeface="+mn-ea"/>
              <a:cs typeface="Arial" charset="0"/>
            </a:endParaRPr>
          </a:p>
          <a:p>
            <a:pPr marL="274320" indent="-256032" eaLnBrk="1" fontAlgn="auto" hangingPunct="1">
              <a:lnSpc>
                <a:spcPct val="90000"/>
              </a:lnSpc>
              <a:spcAft>
                <a:spcPts val="0"/>
              </a:spcAft>
              <a:buFont typeface="Wingdings" charset="0"/>
              <a:buNone/>
              <a:defRPr/>
            </a:pPr>
            <a:r>
              <a:rPr lang="en-US" sz="2800" b="1" i="1" dirty="0">
                <a:solidFill>
                  <a:srgbClr val="999900"/>
                </a:solidFill>
                <a:latin typeface="Kozuka Gothic Pro L" charset="0"/>
                <a:cs typeface="Arial" charset="0"/>
              </a:rPr>
              <a:t>Myth:  </a:t>
            </a:r>
            <a:r>
              <a:rPr lang="en-US" sz="2800" b="1" i="1" dirty="0">
                <a:latin typeface="Kozuka Gothic Pro L" charset="0"/>
                <a:cs typeface="Arial" charset="0"/>
              </a:rPr>
              <a:t>The candidate with the best education, skills, and experience will get the job</a:t>
            </a:r>
          </a:p>
          <a:p>
            <a:pPr marL="274320" indent="-256032" eaLnBrk="1" fontAlgn="auto" hangingPunct="1">
              <a:lnSpc>
                <a:spcPct val="90000"/>
              </a:lnSpc>
              <a:spcAft>
                <a:spcPts val="0"/>
              </a:spcAft>
              <a:buFont typeface="Wingdings" charset="0"/>
              <a:buNone/>
              <a:defRPr/>
            </a:pPr>
            <a:endParaRPr lang="en-US" sz="2800" b="1" i="1" dirty="0">
              <a:latin typeface="Kozuka Gothic Pro L" charset="0"/>
              <a:ea typeface="+mn-ea"/>
              <a:cs typeface="Arial" charset="0"/>
            </a:endParaRPr>
          </a:p>
          <a:p>
            <a:pPr marL="274320" indent="-256032" eaLnBrk="1" fontAlgn="auto" hangingPunct="1">
              <a:lnSpc>
                <a:spcPct val="90000"/>
              </a:lnSpc>
              <a:spcAft>
                <a:spcPts val="0"/>
              </a:spcAft>
              <a:buFont typeface="Wingdings" charset="0"/>
              <a:buNone/>
              <a:defRPr/>
            </a:pPr>
            <a:endParaRPr lang="en-US" sz="2800" b="1" i="1" dirty="0">
              <a:latin typeface="Kozuka Gothic Pro L" charset="0"/>
              <a:ea typeface="+mn-ea"/>
              <a:cs typeface="Arial" charset="0"/>
            </a:endParaRPr>
          </a:p>
          <a:p>
            <a:pPr marL="274320" indent="-256032" eaLnBrk="1" fontAlgn="auto" hangingPunct="1">
              <a:lnSpc>
                <a:spcPct val="90000"/>
              </a:lnSpc>
              <a:spcAft>
                <a:spcPts val="0"/>
              </a:spcAft>
              <a:buFont typeface="Wingdings" charset="0"/>
              <a:buNone/>
              <a:defRPr/>
            </a:pPr>
            <a:endParaRPr lang="en-US" sz="2800" i="1" dirty="0">
              <a:latin typeface="Kozuka Gothic Pro L" charset="0"/>
              <a:ea typeface="+mn-ea"/>
              <a:cs typeface="Arial" charset="0"/>
            </a:endParaRPr>
          </a:p>
          <a:p>
            <a:pPr marL="274320" indent="-256032" eaLnBrk="1" fontAlgn="auto" hangingPunct="1">
              <a:lnSpc>
                <a:spcPct val="90000"/>
              </a:lnSpc>
              <a:spcAft>
                <a:spcPts val="0"/>
              </a:spcAft>
              <a:buFont typeface="Wingdings" charset="0"/>
              <a:buNone/>
              <a:defRPr/>
            </a:pPr>
            <a:endParaRPr lang="en-US" sz="2300" dirty="0">
              <a:latin typeface="Kozuka Gothic Pro L" charset="0"/>
              <a:ea typeface="+mn-ea"/>
              <a:cs typeface="Arial" charset="0"/>
            </a:endParaRPr>
          </a:p>
        </p:txBody>
      </p:sp>
      <p:sp>
        <p:nvSpPr>
          <p:cNvPr id="29700" name="Text Box 4"/>
          <p:cNvSpPr txBox="1">
            <a:spLocks noChangeArrowheads="1"/>
          </p:cNvSpPr>
          <p:nvPr/>
        </p:nvSpPr>
        <p:spPr bwMode="auto">
          <a:xfrm>
            <a:off x="228600" y="2819400"/>
            <a:ext cx="8305800" cy="3271838"/>
          </a:xfrm>
          <a:prstGeom prst="rect">
            <a:avLst/>
          </a:prstGeom>
          <a:noFill/>
          <a:ln w="9525">
            <a:noFill/>
            <a:miter lim="800000"/>
            <a:headEnd/>
            <a:tailEnd/>
          </a:ln>
        </p:spPr>
        <p:txBody>
          <a:bodyPr>
            <a:spAutoFit/>
          </a:bodyPr>
          <a:lstStyle/>
          <a:p>
            <a:pPr lvl="1">
              <a:lnSpc>
                <a:spcPct val="90000"/>
              </a:lnSpc>
              <a:spcBef>
                <a:spcPts val="600"/>
              </a:spcBef>
              <a:buClr>
                <a:schemeClr val="accent1"/>
              </a:buClr>
              <a:buSzPct val="85000"/>
            </a:pPr>
            <a:endParaRPr lang="en-US" sz="2400" b="1">
              <a:solidFill>
                <a:srgbClr val="26004D"/>
              </a:solidFill>
            </a:endParaRPr>
          </a:p>
          <a:p>
            <a:pPr lvl="1">
              <a:lnSpc>
                <a:spcPct val="90000"/>
              </a:lnSpc>
              <a:spcBef>
                <a:spcPts val="600"/>
              </a:spcBef>
              <a:buClr>
                <a:schemeClr val="accent1"/>
              </a:buClr>
              <a:buSzPct val="85000"/>
            </a:pPr>
            <a:r>
              <a:rPr lang="en-US" sz="2400" b="1">
                <a:solidFill>
                  <a:srgbClr val="0000FF"/>
                </a:solidFill>
              </a:rPr>
              <a:t>Reality Check: </a:t>
            </a:r>
            <a:r>
              <a:rPr lang="en-US" sz="2200"/>
              <a:t>Employers hire individuals for many different reasons. Education, skills, and experience are only a few of the several hiring criteria. If employers hired only on the basis of education, skills, and experience, they would not need to interview candidates. Such static information is available on applications and resumes. Employers interview because they want to see how you look and interact with them, how you would handle various work situations, and how well you fit into the organization.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9700"/>
                                        </p:tgtEl>
                                        <p:attrNameLst>
                                          <p:attrName>style.visibility</p:attrName>
                                        </p:attrNameLst>
                                      </p:cBhvr>
                                      <p:to>
                                        <p:strVal val="visible"/>
                                      </p:to>
                                    </p:set>
                                    <p:animEffect transition="in" filter="fade">
                                      <p:cBhvr>
                                        <p:cTn id="7" dur="1000"/>
                                        <p:tgtEl>
                                          <p:spTgt spid="29700"/>
                                        </p:tgtEl>
                                      </p:cBhvr>
                                    </p:animEffect>
                                    <p:anim calcmode="lin" valueType="num">
                                      <p:cBhvr>
                                        <p:cTn id="8" dur="1000" fill="hold"/>
                                        <p:tgtEl>
                                          <p:spTgt spid="29700"/>
                                        </p:tgtEl>
                                        <p:attrNameLst>
                                          <p:attrName>ppt_x</p:attrName>
                                        </p:attrNameLst>
                                      </p:cBhvr>
                                      <p:tavLst>
                                        <p:tav tm="0">
                                          <p:val>
                                            <p:strVal val="#ppt_x"/>
                                          </p:val>
                                        </p:tav>
                                        <p:tav tm="100000">
                                          <p:val>
                                            <p:strVal val="#ppt_x"/>
                                          </p:val>
                                        </p:tav>
                                      </p:tavLst>
                                    </p:anim>
                                    <p:anim calcmode="lin" valueType="num">
                                      <p:cBhvr>
                                        <p:cTn id="9" dur="10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idx="4294967295"/>
          </p:nvPr>
        </p:nvSpPr>
        <p:spPr>
          <a:xfrm>
            <a:off x="0" y="762000"/>
            <a:ext cx="8229600" cy="533400"/>
          </a:xfrm>
        </p:spPr>
        <p:txBody>
          <a:bodyPr wrap="square" numCol="1" anchorCtr="0" compatLnSpc="1">
            <a:prstTxWarp prst="textNoShape">
              <a:avLst/>
            </a:prstTxWarp>
            <a:normAutofit/>
          </a:bodyPr>
          <a:lstStyle/>
          <a:p>
            <a:pPr eaLnBrk="1" hangingPunct="1"/>
            <a:r>
              <a:rPr lang="en-US" sz="2900" smtClean="0">
                <a:effectLst>
                  <a:outerShdw blurRad="38100" dist="38100" dir="2700000" algn="tl">
                    <a:srgbClr val="242852"/>
                  </a:outerShdw>
                </a:effectLst>
                <a:ea typeface="ＭＳ Ｐゴシック" pitchFamily="34" charset="-128"/>
              </a:rPr>
              <a:t>Interviewing Myths &amp; Facts</a:t>
            </a:r>
          </a:p>
        </p:txBody>
      </p:sp>
      <p:sp>
        <p:nvSpPr>
          <p:cNvPr id="17411" name="Rectangle 3"/>
          <p:cNvSpPr>
            <a:spLocks noGrp="1"/>
          </p:cNvSpPr>
          <p:nvPr>
            <p:ph type="body" idx="4294967295"/>
          </p:nvPr>
        </p:nvSpPr>
        <p:spPr>
          <a:xfrm>
            <a:off x="0" y="1676400"/>
            <a:ext cx="9144000" cy="838200"/>
          </a:xfrm>
        </p:spPr>
        <p:txBody>
          <a:bodyPr>
            <a:normAutofit fontScale="92500" lnSpcReduction="10000"/>
          </a:bodyPr>
          <a:lstStyle/>
          <a:p>
            <a:pPr marL="274320" indent="-256032" eaLnBrk="1" fontAlgn="auto" hangingPunct="1">
              <a:spcAft>
                <a:spcPts val="0"/>
              </a:spcAft>
              <a:buFont typeface="Wingdings" charset="0"/>
              <a:buNone/>
              <a:defRPr/>
            </a:pPr>
            <a:r>
              <a:rPr lang="en-US" sz="2800" b="1" i="1" dirty="0">
                <a:solidFill>
                  <a:srgbClr val="999900"/>
                </a:solidFill>
                <a:latin typeface="Kozuka Gothic Pro L" charset="0"/>
                <a:ea typeface="+mn-ea"/>
                <a:cs typeface="Arial" charset="0"/>
              </a:rPr>
              <a:t>Myth:</a:t>
            </a:r>
            <a:r>
              <a:rPr lang="en-US" sz="2800" i="1" dirty="0">
                <a:solidFill>
                  <a:srgbClr val="999900"/>
                </a:solidFill>
                <a:latin typeface="Kozuka Gothic Pro L" charset="0"/>
                <a:ea typeface="+mn-ea"/>
                <a:cs typeface="Arial" charset="0"/>
              </a:rPr>
              <a:t> </a:t>
            </a:r>
            <a:r>
              <a:rPr lang="en-US" sz="2800" b="1" i="1" dirty="0">
                <a:latin typeface="Kozuka Gothic Pro L" charset="0"/>
                <a:ea typeface="+mn-ea"/>
                <a:cs typeface="Arial" charset="0"/>
              </a:rPr>
              <a:t>If the interviewer asks if I have any negatives or weaknesses, I should indicate I have none</a:t>
            </a:r>
            <a:endParaRPr lang="en-US" sz="2800" i="1" dirty="0">
              <a:latin typeface="Kozuka Gothic Pro L" charset="0"/>
              <a:ea typeface="+mn-ea"/>
              <a:cs typeface="Arial" charset="0"/>
            </a:endParaRPr>
          </a:p>
          <a:p>
            <a:pPr marL="274320" indent="-256032" eaLnBrk="1" fontAlgn="auto" hangingPunct="1">
              <a:spcAft>
                <a:spcPts val="0"/>
              </a:spcAft>
              <a:buFont typeface="Wingdings" charset="0"/>
              <a:buNone/>
              <a:defRPr/>
            </a:pPr>
            <a:endParaRPr lang="en-US" sz="2300" dirty="0">
              <a:latin typeface="Kozuka Gothic Pro L" charset="0"/>
              <a:ea typeface="+mn-ea"/>
              <a:cs typeface="Arial" charset="0"/>
            </a:endParaRPr>
          </a:p>
        </p:txBody>
      </p:sp>
      <p:sp>
        <p:nvSpPr>
          <p:cNvPr id="33795" name="Text Box 4"/>
          <p:cNvSpPr txBox="1">
            <a:spLocks noChangeArrowheads="1"/>
          </p:cNvSpPr>
          <p:nvPr/>
        </p:nvSpPr>
        <p:spPr bwMode="auto">
          <a:xfrm>
            <a:off x="0" y="2286000"/>
            <a:ext cx="8474075" cy="366713"/>
          </a:xfrm>
          <a:prstGeom prst="rect">
            <a:avLst/>
          </a:prstGeom>
          <a:noFill/>
          <a:ln w="9525">
            <a:noFill/>
            <a:miter lim="800000"/>
            <a:headEnd/>
            <a:tailEnd/>
          </a:ln>
        </p:spPr>
        <p:txBody>
          <a:bodyPr>
            <a:spAutoFit/>
          </a:bodyPr>
          <a:lstStyle/>
          <a:p>
            <a:endParaRPr lang="en-US"/>
          </a:p>
        </p:txBody>
      </p:sp>
      <p:sp>
        <p:nvSpPr>
          <p:cNvPr id="30725" name="Text Box 5"/>
          <p:cNvSpPr txBox="1">
            <a:spLocks noChangeArrowheads="1"/>
          </p:cNvSpPr>
          <p:nvPr/>
        </p:nvSpPr>
        <p:spPr bwMode="auto">
          <a:xfrm>
            <a:off x="457200" y="2971800"/>
            <a:ext cx="8229600" cy="2185988"/>
          </a:xfrm>
          <a:prstGeom prst="rect">
            <a:avLst/>
          </a:prstGeom>
          <a:noFill/>
          <a:ln w="9525">
            <a:noFill/>
            <a:miter lim="800000"/>
            <a:headEnd/>
            <a:tailEnd/>
          </a:ln>
        </p:spPr>
        <p:txBody>
          <a:bodyPr>
            <a:spAutoFit/>
          </a:bodyPr>
          <a:lstStyle/>
          <a:p>
            <a:pPr lvl="1">
              <a:defRPr/>
            </a:pPr>
            <a:endParaRPr lang="en-US" sz="2400" b="1" dirty="0">
              <a:solidFill>
                <a:schemeClr val="tx2">
                  <a:lumMod val="75000"/>
                </a:schemeClr>
              </a:solidFill>
              <a:latin typeface="Arial" charset="0"/>
              <a:ea typeface="+mn-ea"/>
              <a:cs typeface="Arial" charset="0"/>
            </a:endParaRPr>
          </a:p>
          <a:p>
            <a:pPr lvl="1">
              <a:defRPr/>
            </a:pPr>
            <a:r>
              <a:rPr lang="en-US" sz="2400" b="1" dirty="0">
                <a:solidFill>
                  <a:srgbClr val="0000FF"/>
                </a:solidFill>
                <a:latin typeface="Arial" charset="0"/>
                <a:ea typeface="+mn-ea"/>
                <a:cs typeface="Arial" charset="0"/>
              </a:rPr>
              <a:t>Reality Check:</a:t>
            </a:r>
            <a:r>
              <a:rPr lang="en-US" sz="2400" dirty="0">
                <a:solidFill>
                  <a:srgbClr val="0000FF"/>
                </a:solidFill>
                <a:latin typeface="Arial" charset="0"/>
                <a:ea typeface="+mn-ea"/>
                <a:cs typeface="Arial" charset="0"/>
              </a:rPr>
              <a:t> </a:t>
            </a:r>
            <a:r>
              <a:rPr lang="en-US" sz="2200" dirty="0">
                <a:latin typeface="Arial" charset="0"/>
                <a:ea typeface="+mn-ea"/>
                <a:cs typeface="Arial" charset="0"/>
              </a:rPr>
              <a:t>You should be honest. Everyone has negatives. If you indicate you have none, the interviewer knows you are being less than candid. But neither should you blurt out your worst negatives. Identify a weakness and talk about how you are working to overcome it.</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fade">
                                      <p:cBhvr>
                                        <p:cTn id="7" dur="1000"/>
                                        <p:tgtEl>
                                          <p:spTgt spid="30725"/>
                                        </p:tgtEl>
                                      </p:cBhvr>
                                    </p:animEffect>
                                    <p:anim calcmode="lin" valueType="num">
                                      <p:cBhvr>
                                        <p:cTn id="8" dur="1000" fill="hold"/>
                                        <p:tgtEl>
                                          <p:spTgt spid="30725"/>
                                        </p:tgtEl>
                                        <p:attrNameLst>
                                          <p:attrName>ppt_x</p:attrName>
                                        </p:attrNameLst>
                                      </p:cBhvr>
                                      <p:tavLst>
                                        <p:tav tm="0">
                                          <p:val>
                                            <p:strVal val="#ppt_x"/>
                                          </p:val>
                                        </p:tav>
                                        <p:tav tm="100000">
                                          <p:val>
                                            <p:strVal val="#ppt_x"/>
                                          </p:val>
                                        </p:tav>
                                      </p:tavLst>
                                    </p:anim>
                                    <p:anim calcmode="lin" valueType="num">
                                      <p:cBhvr>
                                        <p:cTn id="9" dur="1000" fill="hold"/>
                                        <p:tgtEl>
                                          <p:spTgt spid="307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p:cNvSpPr>
          <p:nvPr>
            <p:ph type="title" idx="4294967295"/>
          </p:nvPr>
        </p:nvSpPr>
        <p:spPr>
          <a:xfrm>
            <a:off x="0" y="762000"/>
            <a:ext cx="8229600" cy="533400"/>
          </a:xfrm>
        </p:spPr>
        <p:txBody>
          <a:bodyPr wrap="square" numCol="1" anchorCtr="0" compatLnSpc="1">
            <a:prstTxWarp prst="textNoShape">
              <a:avLst/>
            </a:prstTxWarp>
            <a:normAutofit/>
          </a:bodyPr>
          <a:lstStyle/>
          <a:p>
            <a:pPr eaLnBrk="1" hangingPunct="1"/>
            <a:r>
              <a:rPr lang="en-US" sz="2900" smtClean="0">
                <a:effectLst>
                  <a:outerShdw blurRad="38100" dist="38100" dir="2700000" algn="tl">
                    <a:srgbClr val="242852"/>
                  </a:outerShdw>
                </a:effectLst>
                <a:ea typeface="ＭＳ Ｐゴシック" pitchFamily="34" charset="-128"/>
              </a:rPr>
              <a:t>Interviewing Myths &amp; Facts</a:t>
            </a:r>
          </a:p>
        </p:txBody>
      </p:sp>
      <p:sp>
        <p:nvSpPr>
          <p:cNvPr id="35842" name="Text Box 4"/>
          <p:cNvSpPr txBox="1">
            <a:spLocks noChangeArrowheads="1"/>
          </p:cNvSpPr>
          <p:nvPr/>
        </p:nvSpPr>
        <p:spPr bwMode="auto">
          <a:xfrm>
            <a:off x="288925" y="2170113"/>
            <a:ext cx="8474075" cy="366712"/>
          </a:xfrm>
          <a:prstGeom prst="rect">
            <a:avLst/>
          </a:prstGeom>
          <a:noFill/>
          <a:ln w="9525">
            <a:noFill/>
            <a:miter lim="800000"/>
            <a:headEnd/>
            <a:tailEnd/>
          </a:ln>
        </p:spPr>
        <p:txBody>
          <a:bodyPr>
            <a:spAutoFit/>
          </a:bodyPr>
          <a:lstStyle/>
          <a:p>
            <a:endParaRPr lang="en-US"/>
          </a:p>
        </p:txBody>
      </p:sp>
      <p:sp>
        <p:nvSpPr>
          <p:cNvPr id="35843" name="Text Box 6"/>
          <p:cNvSpPr txBox="1">
            <a:spLocks noChangeArrowheads="1"/>
          </p:cNvSpPr>
          <p:nvPr/>
        </p:nvSpPr>
        <p:spPr bwMode="auto">
          <a:xfrm>
            <a:off x="152400" y="1447800"/>
            <a:ext cx="8610600" cy="954088"/>
          </a:xfrm>
          <a:prstGeom prst="rect">
            <a:avLst/>
          </a:prstGeom>
          <a:noFill/>
          <a:ln w="9525">
            <a:noFill/>
            <a:miter lim="800000"/>
            <a:headEnd/>
            <a:tailEnd/>
          </a:ln>
        </p:spPr>
        <p:txBody>
          <a:bodyPr>
            <a:spAutoFit/>
          </a:bodyPr>
          <a:lstStyle/>
          <a:p>
            <a:r>
              <a:rPr lang="en-US" sz="2800" b="1" i="1">
                <a:solidFill>
                  <a:srgbClr val="999900"/>
                </a:solidFill>
                <a:latin typeface="Kozuka Gothic Pro L" charset="0"/>
              </a:rPr>
              <a:t>Myth:</a:t>
            </a:r>
            <a:r>
              <a:rPr lang="en-US" sz="2800" i="1">
                <a:solidFill>
                  <a:srgbClr val="999900"/>
                </a:solidFill>
                <a:latin typeface="Kozuka Gothic Pro L" charset="0"/>
              </a:rPr>
              <a:t> </a:t>
            </a:r>
            <a:r>
              <a:rPr lang="en-US" sz="2800" b="1" i="1">
                <a:latin typeface="Kozuka Gothic Pro L" charset="0"/>
              </a:rPr>
              <a:t>I</a:t>
            </a:r>
            <a:r>
              <a:rPr lang="ja-JP" altLang="en-US" sz="2800" b="1" i="1">
                <a:latin typeface="Kozuka Gothic Pro L" charset="0"/>
              </a:rPr>
              <a:t>’</a:t>
            </a:r>
            <a:r>
              <a:rPr lang="en-US" altLang="ja-JP" sz="2800" b="1" i="1">
                <a:latin typeface="Kozuka Gothic Pro L" charset="0"/>
              </a:rPr>
              <a:t>ll be at a disadvantage because I</a:t>
            </a:r>
            <a:r>
              <a:rPr lang="ja-JP" altLang="en-US" sz="2800" b="1" i="1">
                <a:latin typeface="Kozuka Gothic Pro L" charset="0"/>
              </a:rPr>
              <a:t>’</a:t>
            </a:r>
            <a:r>
              <a:rPr lang="en-US" altLang="ja-JP" sz="2800" b="1" i="1">
                <a:latin typeface="Kozuka Gothic Pro L" charset="0"/>
              </a:rPr>
              <a:t>ll be nervous</a:t>
            </a:r>
            <a:endParaRPr lang="en-US" sz="2800">
              <a:latin typeface="Kozuka Gothic Pro L" charset="0"/>
            </a:endParaRPr>
          </a:p>
        </p:txBody>
      </p:sp>
      <p:sp>
        <p:nvSpPr>
          <p:cNvPr id="44039" name="Text Box 7"/>
          <p:cNvSpPr txBox="1">
            <a:spLocks noChangeArrowheads="1"/>
          </p:cNvSpPr>
          <p:nvPr/>
        </p:nvSpPr>
        <p:spPr bwMode="auto">
          <a:xfrm>
            <a:off x="685800" y="2743200"/>
            <a:ext cx="7924800" cy="2185988"/>
          </a:xfrm>
          <a:prstGeom prst="rect">
            <a:avLst/>
          </a:prstGeom>
          <a:noFill/>
          <a:ln w="9525">
            <a:noFill/>
            <a:miter lim="800000"/>
            <a:headEnd/>
            <a:tailEnd/>
          </a:ln>
        </p:spPr>
        <p:txBody>
          <a:bodyPr>
            <a:spAutoFit/>
          </a:bodyPr>
          <a:lstStyle/>
          <a:p>
            <a:pPr lvl="1"/>
            <a:endParaRPr lang="en-US" sz="2400" b="1">
              <a:solidFill>
                <a:srgbClr val="26004D"/>
              </a:solidFill>
            </a:endParaRPr>
          </a:p>
          <a:p>
            <a:pPr lvl="1"/>
            <a:r>
              <a:rPr lang="en-US" sz="2400" b="1">
                <a:solidFill>
                  <a:srgbClr val="0000FF"/>
                </a:solidFill>
              </a:rPr>
              <a:t>Reality Check: </a:t>
            </a:r>
            <a:r>
              <a:rPr lang="en-US" sz="2200"/>
              <a:t>If you practice some stress reduction techniques, such as taking deep breaths and focusing attention on the questions, you should be able to project confidence in the interview. Keep in mind, many interviewers are under pressure to hire the right candidate.</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44039"/>
                                        </p:tgtEl>
                                        <p:attrNameLst>
                                          <p:attrName>style.visibility</p:attrName>
                                        </p:attrNameLst>
                                      </p:cBhvr>
                                      <p:to>
                                        <p:strVal val="visible"/>
                                      </p:to>
                                    </p:set>
                                    <p:animEffect transition="in" filter="fade">
                                      <p:cBhvr>
                                        <p:cTn id="7" dur="1000"/>
                                        <p:tgtEl>
                                          <p:spTgt spid="44039"/>
                                        </p:tgtEl>
                                      </p:cBhvr>
                                    </p:animEffect>
                                    <p:anim calcmode="lin" valueType="num">
                                      <p:cBhvr>
                                        <p:cTn id="8" dur="1000" fill="hold"/>
                                        <p:tgtEl>
                                          <p:spTgt spid="44039"/>
                                        </p:tgtEl>
                                        <p:attrNameLst>
                                          <p:attrName>ppt_x</p:attrName>
                                        </p:attrNameLst>
                                      </p:cBhvr>
                                      <p:tavLst>
                                        <p:tav tm="0">
                                          <p:val>
                                            <p:strVal val="#ppt_x"/>
                                          </p:val>
                                        </p:tav>
                                        <p:tav tm="100000">
                                          <p:val>
                                            <p:strVal val="#ppt_x"/>
                                          </p:val>
                                        </p:tav>
                                      </p:tavLst>
                                    </p:anim>
                                    <p:anim calcmode="lin" valueType="num">
                                      <p:cBhvr>
                                        <p:cTn id="9" dur="1000" fill="hold"/>
                                        <p:tgtEl>
                                          <p:spTgt spid="440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op10skills21stcenturyworker.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43400" y="0"/>
            <a:ext cx="4800600" cy="6858000"/>
          </a:xfrm>
          <a:prstGeom prst="rect">
            <a:avLst/>
          </a:prstGeom>
        </p:spPr>
      </p:pic>
      <p:sp>
        <p:nvSpPr>
          <p:cNvPr id="3" name="TextBox 2"/>
          <p:cNvSpPr txBox="1"/>
          <p:nvPr/>
        </p:nvSpPr>
        <p:spPr>
          <a:xfrm>
            <a:off x="279864" y="165762"/>
            <a:ext cx="3886200" cy="7694414"/>
          </a:xfrm>
          <a:prstGeom prst="rect">
            <a:avLst/>
          </a:prstGeom>
          <a:noFill/>
        </p:spPr>
        <p:txBody>
          <a:bodyPr wrap="square" rtlCol="0">
            <a:spAutoFit/>
          </a:bodyPr>
          <a:lstStyle/>
          <a:p>
            <a:r>
              <a:rPr lang="en-US" sz="2800" dirty="0" smtClean="0">
                <a:latin typeface="Iowan Old Style Black"/>
                <a:cs typeface="Iowan Old Style Black"/>
              </a:rPr>
              <a:t>Think about what you have done in high school to prepare yourself to be a successful 21</a:t>
            </a:r>
            <a:r>
              <a:rPr lang="en-US" sz="2800" baseline="30000" dirty="0" smtClean="0">
                <a:latin typeface="Iowan Old Style Black"/>
                <a:cs typeface="Iowan Old Style Black"/>
              </a:rPr>
              <a:t>st</a:t>
            </a:r>
            <a:r>
              <a:rPr lang="en-US" sz="2800" dirty="0" smtClean="0">
                <a:latin typeface="Iowan Old Style Black"/>
                <a:cs typeface="Iowan Old Style Black"/>
              </a:rPr>
              <a:t> century worker? What soft skills have you gained?</a:t>
            </a:r>
          </a:p>
          <a:p>
            <a:endParaRPr lang="en-US" sz="2800" dirty="0"/>
          </a:p>
          <a:p>
            <a:endParaRPr lang="en-US" sz="2800" dirty="0" smtClean="0"/>
          </a:p>
          <a:p>
            <a:r>
              <a:rPr lang="en-US" sz="2800" dirty="0">
                <a:latin typeface="Iowan Old Style Black"/>
                <a:cs typeface="Iowan Old Style Black"/>
                <a:hlinkClick r:id="rId3"/>
              </a:rPr>
              <a:t>https://</a:t>
            </a:r>
            <a:r>
              <a:rPr lang="en-US" sz="2800" dirty="0" err="1">
                <a:latin typeface="Iowan Old Style Black"/>
                <a:cs typeface="Iowan Old Style Black"/>
                <a:hlinkClick r:id="rId3"/>
              </a:rPr>
              <a:t>www.youtube.com</a:t>
            </a:r>
            <a:r>
              <a:rPr lang="en-US" sz="2800" dirty="0">
                <a:latin typeface="Iowan Old Style Black"/>
                <a:cs typeface="Iowan Old Style Black"/>
                <a:hlinkClick r:id="rId3"/>
              </a:rPr>
              <a:t>/</a:t>
            </a:r>
            <a:r>
              <a:rPr lang="en-US" sz="2800" dirty="0" err="1">
                <a:latin typeface="Iowan Old Style Black"/>
                <a:cs typeface="Iowan Old Style Black"/>
                <a:hlinkClick r:id="rId3"/>
              </a:rPr>
              <a:t>watch?v</a:t>
            </a:r>
            <a:r>
              <a:rPr lang="en-US" sz="2800" dirty="0">
                <a:latin typeface="Iowan Old Style Black"/>
                <a:cs typeface="Iowan Old Style Black"/>
                <a:hlinkClick r:id="rId3"/>
              </a:rPr>
              <a:t>=Tiy2LONr050</a:t>
            </a:r>
            <a:endParaRPr lang="en-US" sz="2800" dirty="0">
              <a:latin typeface="Iowan Old Style Black"/>
              <a:cs typeface="Iowan Old Style Black"/>
            </a:endParaRPr>
          </a:p>
          <a:p>
            <a:endParaRPr lang="en-US" sz="2800" dirty="0"/>
          </a:p>
          <a:p>
            <a:endParaRPr lang="en-US" sz="2800" dirty="0" smtClean="0"/>
          </a:p>
          <a:p>
            <a:endParaRPr lang="en-US" sz="2800" dirty="0" smtClean="0"/>
          </a:p>
          <a:p>
            <a:endParaRPr lang="en-US" dirty="0"/>
          </a:p>
        </p:txBody>
      </p:sp>
    </p:spTree>
    <p:extLst>
      <p:ext uri="{BB962C8B-B14F-4D97-AF65-F5344CB8AC3E}">
        <p14:creationId xmlns:p14="http://schemas.microsoft.com/office/powerpoint/2010/main" val="1919905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idx="4294967295"/>
          </p:nvPr>
        </p:nvSpPr>
        <p:spPr>
          <a:xfrm>
            <a:off x="0" y="122238"/>
            <a:ext cx="7543800" cy="1295400"/>
          </a:xfrm>
        </p:spPr>
        <p:txBody>
          <a:bodyPr wrap="square" numCol="1" anchorCtr="0" compatLnSpc="1">
            <a:prstTxWarp prst="textNoShape">
              <a:avLst/>
            </a:prstTxWarp>
          </a:bodyPr>
          <a:lstStyle/>
          <a:p>
            <a:pPr eaLnBrk="1" hangingPunct="1"/>
            <a:r>
              <a:rPr lang="en-US" dirty="0" smtClean="0">
                <a:effectLst>
                  <a:outerShdw blurRad="38100" dist="38100" dir="2700000" algn="tl">
                    <a:srgbClr val="242852"/>
                  </a:outerShdw>
                </a:effectLst>
                <a:latin typeface="Iowan Old Style Black"/>
                <a:ea typeface="ＭＳ Ｐゴシック" pitchFamily="34" charset="-128"/>
                <a:cs typeface="Iowan Old Style Black"/>
              </a:rPr>
              <a:t>The Job Interview by Definition</a:t>
            </a:r>
          </a:p>
        </p:txBody>
      </p:sp>
      <p:sp>
        <p:nvSpPr>
          <p:cNvPr id="4099" name="Content Placeholder 2"/>
          <p:cNvSpPr>
            <a:spLocks noGrp="1"/>
          </p:cNvSpPr>
          <p:nvPr>
            <p:ph sz="quarter" idx="4294967295"/>
          </p:nvPr>
        </p:nvSpPr>
        <p:spPr>
          <a:xfrm>
            <a:off x="0" y="1905000"/>
            <a:ext cx="4495800" cy="3810000"/>
          </a:xfrm>
        </p:spPr>
        <p:txBody>
          <a:bodyPr/>
          <a:lstStyle/>
          <a:p>
            <a:pPr marL="274320" indent="-256032" eaLnBrk="1" fontAlgn="auto" hangingPunct="1">
              <a:spcAft>
                <a:spcPts val="0"/>
              </a:spcAft>
              <a:buFont typeface="Wingdings" charset="0"/>
              <a:buNone/>
              <a:defRPr/>
            </a:pPr>
            <a:r>
              <a:rPr lang="en-US" sz="2400" dirty="0">
                <a:latin typeface="Iowan Old Style Black"/>
                <a:ea typeface="+mn-ea"/>
                <a:cs typeface="Iowan Old Style Black"/>
              </a:rPr>
              <a:t>	Opportunity to present yourself, skill set, and knowledge to one who can hire you or accept you into their institution</a:t>
            </a:r>
          </a:p>
          <a:p>
            <a:pPr marL="274320" indent="-256032" eaLnBrk="1" fontAlgn="auto" hangingPunct="1">
              <a:spcAft>
                <a:spcPts val="0"/>
              </a:spcAft>
              <a:defRPr/>
            </a:pPr>
            <a:endParaRPr lang="en-US" sz="4600" dirty="0">
              <a:latin typeface="Adobe Garamond Pro" charset="0"/>
              <a:ea typeface="+mn-ea"/>
              <a:cs typeface="Arial" charset="0"/>
            </a:endParaRPr>
          </a:p>
        </p:txBody>
      </p:sp>
      <p:pic>
        <p:nvPicPr>
          <p:cNvPr id="16387" name="Picture 2"/>
          <p:cNvPicPr>
            <a:picLocks noChangeAspect="1" noChangeArrowheads="1"/>
          </p:cNvPicPr>
          <p:nvPr/>
        </p:nvPicPr>
        <p:blipFill>
          <a:blip r:embed="rId3" cstate="print"/>
          <a:srcRect/>
          <a:stretch>
            <a:fillRect/>
          </a:stretch>
        </p:blipFill>
        <p:spPr bwMode="auto">
          <a:xfrm>
            <a:off x="4876800" y="2209800"/>
            <a:ext cx="3859213" cy="304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idx="4294967295"/>
          </p:nvPr>
        </p:nvSpPr>
        <p:spPr>
          <a:xfrm>
            <a:off x="0" y="-152400"/>
            <a:ext cx="8686800" cy="1295400"/>
          </a:xfrm>
        </p:spPr>
        <p:txBody>
          <a:bodyPr wrap="square" numCol="1" anchorCtr="0" compatLnSpc="1">
            <a:prstTxWarp prst="textNoShape">
              <a:avLst/>
            </a:prstTxWarp>
          </a:bodyPr>
          <a:lstStyle/>
          <a:p>
            <a:pPr eaLnBrk="1" hangingPunct="1"/>
            <a:r>
              <a:rPr lang="en-US" dirty="0" smtClean="0">
                <a:effectLst>
                  <a:outerShdw blurRad="38100" dist="38100" dir="2700000" algn="tl">
                    <a:srgbClr val="242852"/>
                  </a:outerShdw>
                </a:effectLst>
                <a:latin typeface="Iowan Old Style Black"/>
                <a:ea typeface="ＭＳ Ｐゴシック" pitchFamily="34" charset="-128"/>
                <a:cs typeface="Iowan Old Style Black"/>
              </a:rPr>
              <a:t>The Interview Procedure</a:t>
            </a:r>
          </a:p>
        </p:txBody>
      </p:sp>
      <p:sp>
        <p:nvSpPr>
          <p:cNvPr id="5123" name="Rectangle 3"/>
          <p:cNvSpPr>
            <a:spLocks noGrp="1"/>
          </p:cNvSpPr>
          <p:nvPr>
            <p:ph type="body" idx="4294967295"/>
          </p:nvPr>
        </p:nvSpPr>
        <p:spPr>
          <a:xfrm>
            <a:off x="0" y="1719263"/>
            <a:ext cx="8229600" cy="4411662"/>
          </a:xfrm>
        </p:spPr>
        <p:txBody>
          <a:bodyPr wrap="square" numCol="1" anchorCtr="0" compatLnSpc="1">
            <a:prstTxWarp prst="textNoShape">
              <a:avLst/>
            </a:prstTxWarp>
          </a:bodyPr>
          <a:lstStyle/>
          <a:p>
            <a:pPr eaLnBrk="1" hangingPunct="1"/>
            <a:r>
              <a:rPr lang="en-US" dirty="0" smtClean="0">
                <a:effectLst>
                  <a:outerShdw blurRad="38100" dist="38100" dir="2700000" algn="tl">
                    <a:srgbClr val="242852"/>
                  </a:outerShdw>
                </a:effectLst>
                <a:latin typeface="Iowan Old Style Black"/>
                <a:ea typeface="ＭＳ Ｐゴシック" pitchFamily="34" charset="-128"/>
                <a:cs typeface="Iowan Old Style Black"/>
              </a:rPr>
              <a:t>The Interview Procedure includes:</a:t>
            </a:r>
          </a:p>
          <a:p>
            <a:pPr lvl="1" eaLnBrk="1" hangingPunct="1"/>
            <a:r>
              <a:rPr lang="en-US" sz="2400" dirty="0" smtClean="0">
                <a:effectLst>
                  <a:outerShdw blurRad="38100" dist="38100" dir="2700000" algn="tl">
                    <a:srgbClr val="242852"/>
                  </a:outerShdw>
                </a:effectLst>
                <a:latin typeface="Iowan Old Style Black"/>
                <a:ea typeface="ＭＳ Ｐゴシック" pitchFamily="34" charset="-128"/>
                <a:cs typeface="Iowan Old Style Black"/>
              </a:rPr>
              <a:t>Formally present your electronic portfolio materials    (5 minutes)</a:t>
            </a:r>
          </a:p>
          <a:p>
            <a:pPr lvl="1" eaLnBrk="1" hangingPunct="1"/>
            <a:r>
              <a:rPr lang="en-US" sz="2400" dirty="0" smtClean="0">
                <a:effectLst>
                  <a:outerShdw blurRad="38100" dist="38100" dir="2700000" algn="tl">
                    <a:srgbClr val="242852"/>
                  </a:outerShdw>
                </a:effectLst>
                <a:latin typeface="Iowan Old Style Black"/>
                <a:ea typeface="ＭＳ Ｐゴシック" pitchFamily="34" charset="-128"/>
                <a:cs typeface="Iowan Old Style Black"/>
              </a:rPr>
              <a:t>Answer interview questions (20 minutes)</a:t>
            </a:r>
          </a:p>
          <a:p>
            <a:pPr lvl="1" eaLnBrk="1" hangingPunct="1">
              <a:buFont typeface="Wingdings" pitchFamily="2" charset="2"/>
              <a:buNone/>
            </a:pPr>
            <a:endParaRPr lang="en-US" sz="24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r>
              <a:rPr lang="en-US" dirty="0" smtClean="0">
                <a:effectLst>
                  <a:outerShdw blurRad="38100" dist="38100" dir="2700000" algn="tl">
                    <a:srgbClr val="242852"/>
                  </a:outerShdw>
                </a:effectLst>
                <a:latin typeface="Iowan Old Style Black"/>
                <a:ea typeface="ＭＳ Ｐゴシック" pitchFamily="34" charset="-128"/>
                <a:cs typeface="Iowan Old Style Black"/>
              </a:rPr>
              <a:t>The Goal– </a:t>
            </a:r>
            <a:r>
              <a:rPr lang="en-US" sz="2400" dirty="0" smtClean="0">
                <a:effectLst>
                  <a:outerShdw blurRad="38100" dist="38100" dir="2700000" algn="tl">
                    <a:srgbClr val="242852"/>
                  </a:outerShdw>
                </a:effectLst>
                <a:latin typeface="Iowan Old Style Black"/>
                <a:ea typeface="ＭＳ Ｐゴシック" pitchFamily="34" charset="-128"/>
                <a:cs typeface="Iowan Old Style Black"/>
              </a:rPr>
              <a:t>Present yourself as the top candidate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0"/>
            <a:ext cx="9144000" cy="1676400"/>
          </a:xfrm>
        </p:spPr>
        <p:txBody>
          <a:bodyPr wrap="square" numCol="1" anchorCtr="0" compatLnSpc="1">
            <a:prstTxWarp prst="textNoShape">
              <a:avLst/>
            </a:prstTxWarp>
            <a:normAutofit fontScale="90000"/>
          </a:bodyPr>
          <a:lstStyle/>
          <a:p>
            <a:pPr eaLnBrk="1" hangingPunct="1"/>
            <a:r>
              <a:rPr lang="en-US" sz="4400" dirty="0" smtClean="0">
                <a:effectLst>
                  <a:outerShdw blurRad="38100" dist="38100" dir="2700000" algn="tl">
                    <a:srgbClr val="242852"/>
                  </a:outerShdw>
                </a:effectLst>
                <a:latin typeface="Iowan Old Style Black"/>
                <a:ea typeface="ＭＳ Ｐゴシック" pitchFamily="34" charset="-128"/>
                <a:cs typeface="Iowan Old Style Black"/>
              </a:rPr>
              <a:t>Keys to the Successful Interview:</a:t>
            </a:r>
            <a:br>
              <a:rPr lang="en-US" sz="4400" dirty="0" smtClean="0">
                <a:effectLst>
                  <a:outerShdw blurRad="38100" dist="38100" dir="2700000" algn="tl">
                    <a:srgbClr val="242852"/>
                  </a:outerShdw>
                </a:effectLst>
                <a:latin typeface="Iowan Old Style Black"/>
                <a:ea typeface="ＭＳ Ｐゴシック" pitchFamily="34" charset="-128"/>
                <a:cs typeface="Iowan Old Style Black"/>
              </a:rPr>
            </a:br>
            <a:r>
              <a:rPr lang="en-US" sz="2900" dirty="0" smtClean="0">
                <a:effectLst>
                  <a:outerShdw blurRad="38100" dist="38100" dir="2700000" algn="tl">
                    <a:srgbClr val="242852"/>
                  </a:outerShdw>
                </a:effectLst>
                <a:latin typeface="Iowan Old Style Black"/>
                <a:ea typeface="ＭＳ Ｐゴシック" pitchFamily="34" charset="-128"/>
                <a:cs typeface="Iowan Old Style Black"/>
              </a:rPr>
              <a:t>Preparation </a:t>
            </a:r>
            <a:r>
              <a:rPr lang="en-US" sz="2900" u="sng" dirty="0" smtClean="0">
                <a:effectLst>
                  <a:outerShdw blurRad="38100" dist="38100" dir="2700000" algn="tl">
                    <a:srgbClr val="242852"/>
                  </a:outerShdw>
                </a:effectLst>
                <a:latin typeface="Iowan Old Style Black"/>
                <a:ea typeface="ＭＳ Ｐゴシック" pitchFamily="34" charset="-128"/>
                <a:cs typeface="Iowan Old Style Black"/>
              </a:rPr>
              <a:t>BEFORE</a:t>
            </a:r>
            <a:r>
              <a:rPr lang="en-US" sz="2900" dirty="0" smtClean="0">
                <a:effectLst>
                  <a:outerShdw blurRad="38100" dist="38100" dir="2700000" algn="tl">
                    <a:srgbClr val="242852"/>
                  </a:outerShdw>
                </a:effectLst>
                <a:latin typeface="Iowan Old Style Black"/>
                <a:ea typeface="ＭＳ Ｐゴシック" pitchFamily="34" charset="-128"/>
                <a:cs typeface="Iowan Old Style Black"/>
              </a:rPr>
              <a:t> the Interview</a:t>
            </a:r>
          </a:p>
        </p:txBody>
      </p:sp>
      <p:sp>
        <p:nvSpPr>
          <p:cNvPr id="6147" name="Content Placeholder 2"/>
          <p:cNvSpPr>
            <a:spLocks noGrp="1"/>
          </p:cNvSpPr>
          <p:nvPr>
            <p:ph sz="quarter" idx="4294967295"/>
          </p:nvPr>
        </p:nvSpPr>
        <p:spPr>
          <a:xfrm>
            <a:off x="4267200" y="1600200"/>
            <a:ext cx="4876800" cy="5257800"/>
          </a:xfrm>
        </p:spPr>
        <p:txBody>
          <a:bodyPr/>
          <a:lstStyle/>
          <a:p>
            <a:pPr marL="640080" lvl="1" indent="-256032" eaLnBrk="1" fontAlgn="auto" hangingPunct="1">
              <a:spcBef>
                <a:spcPct val="0"/>
              </a:spcBef>
              <a:spcAft>
                <a:spcPts val="0"/>
              </a:spcAft>
              <a:defRPr/>
            </a:pPr>
            <a:r>
              <a:rPr lang="en-US" sz="3200" dirty="0">
                <a:latin typeface="Iowan Old Style Black"/>
                <a:ea typeface="Arial" charset="0"/>
                <a:cs typeface="Iowan Old Style Black"/>
              </a:rPr>
              <a:t>Know </a:t>
            </a:r>
            <a:r>
              <a:rPr lang="en-US" sz="3200" dirty="0" smtClean="0">
                <a:latin typeface="Iowan Old Style Black"/>
                <a:ea typeface="Arial" charset="0"/>
                <a:cs typeface="Iowan Old Style Black"/>
              </a:rPr>
              <a:t>yourself</a:t>
            </a:r>
            <a:endParaRPr lang="en-US" sz="3200" dirty="0">
              <a:latin typeface="Iowan Old Style Black"/>
              <a:ea typeface="Arial" charset="0"/>
              <a:cs typeface="Iowan Old Style Black"/>
            </a:endParaRPr>
          </a:p>
          <a:p>
            <a:pPr marL="640080" lvl="1" indent="-256032" eaLnBrk="1" fontAlgn="auto" hangingPunct="1">
              <a:spcAft>
                <a:spcPts val="0"/>
              </a:spcAft>
              <a:defRPr/>
            </a:pPr>
            <a:r>
              <a:rPr lang="en-US" sz="3200" dirty="0" smtClean="0">
                <a:latin typeface="Iowan Old Style Black"/>
                <a:ea typeface="Arial" charset="0"/>
                <a:cs typeface="Iowan Old Style Black"/>
              </a:rPr>
              <a:t>Review your e-portfolio materials</a:t>
            </a:r>
            <a:endParaRPr lang="en-US" sz="3200" dirty="0">
              <a:latin typeface="Iowan Old Style Black"/>
              <a:ea typeface="Arial" charset="0"/>
              <a:cs typeface="Iowan Old Style Black"/>
            </a:endParaRPr>
          </a:p>
          <a:p>
            <a:pPr marL="640080" lvl="1" indent="-256032" eaLnBrk="1" fontAlgn="auto" hangingPunct="1">
              <a:spcAft>
                <a:spcPts val="0"/>
              </a:spcAft>
              <a:defRPr/>
            </a:pPr>
            <a:r>
              <a:rPr lang="en-US" sz="3200" dirty="0">
                <a:latin typeface="Iowan Old Style Black"/>
                <a:ea typeface="Arial" charset="0"/>
                <a:cs typeface="Iowan Old Style Black"/>
              </a:rPr>
              <a:t>Practice, Practice, </a:t>
            </a:r>
            <a:r>
              <a:rPr lang="en-US" sz="3200" dirty="0" smtClean="0">
                <a:latin typeface="Iowan Old Style Black"/>
                <a:ea typeface="Arial" charset="0"/>
                <a:cs typeface="Iowan Old Style Black"/>
              </a:rPr>
              <a:t>Practice</a:t>
            </a:r>
            <a:endParaRPr lang="en-US" sz="3200" dirty="0">
              <a:latin typeface="Iowan Old Style Black"/>
              <a:ea typeface="Arial" charset="0"/>
              <a:cs typeface="Iowan Old Style Black"/>
            </a:endParaRPr>
          </a:p>
          <a:p>
            <a:pPr marL="640080" lvl="1" indent="-256032" eaLnBrk="1" fontAlgn="auto" hangingPunct="1">
              <a:spcAft>
                <a:spcPts val="0"/>
              </a:spcAft>
              <a:defRPr/>
            </a:pPr>
            <a:r>
              <a:rPr lang="en-US" sz="3200" dirty="0">
                <a:latin typeface="Iowan Old Style Black"/>
                <a:ea typeface="Arial" charset="0"/>
                <a:cs typeface="Iowan Old Style Black"/>
              </a:rPr>
              <a:t>Make a good impression</a:t>
            </a:r>
          </a:p>
          <a:p>
            <a:pPr marL="274320" indent="-256032" eaLnBrk="1" fontAlgn="auto" hangingPunct="1">
              <a:spcAft>
                <a:spcPts val="0"/>
              </a:spcAft>
              <a:buFont typeface="Wingdings" charset="0"/>
              <a:buNone/>
              <a:defRPr/>
            </a:pPr>
            <a:endParaRPr lang="en-US" dirty="0">
              <a:latin typeface="Adobe Garamond Pro" charset="0"/>
              <a:ea typeface="+mn-ea"/>
              <a:cs typeface="Arial" charset="0"/>
            </a:endParaRPr>
          </a:p>
        </p:txBody>
      </p:sp>
      <p:pic>
        <p:nvPicPr>
          <p:cNvPr id="19459" name="Picture 3"/>
          <p:cNvPicPr>
            <a:picLocks noChangeAspect="1" noChangeArrowheads="1"/>
          </p:cNvPicPr>
          <p:nvPr/>
        </p:nvPicPr>
        <p:blipFill>
          <a:blip r:embed="rId2" cstate="print"/>
          <a:srcRect/>
          <a:stretch>
            <a:fillRect/>
          </a:stretch>
        </p:blipFill>
        <p:spPr bwMode="auto">
          <a:xfrm>
            <a:off x="26955" y="2209800"/>
            <a:ext cx="4533900" cy="349913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idx="4294967295"/>
          </p:nvPr>
        </p:nvSpPr>
        <p:spPr>
          <a:xfrm>
            <a:off x="0" y="0"/>
            <a:ext cx="7543800" cy="1295400"/>
          </a:xfrm>
        </p:spPr>
        <p:txBody>
          <a:bodyPr wrap="square" numCol="1" anchorCtr="0" compatLnSpc="1">
            <a:prstTxWarp prst="textNoShape">
              <a:avLst/>
            </a:prstTxWarp>
          </a:bodyPr>
          <a:lstStyle/>
          <a:p>
            <a:pPr eaLnBrk="1" hangingPunct="1"/>
            <a:r>
              <a:rPr lang="en-US" dirty="0" smtClean="0">
                <a:effectLst>
                  <a:outerShdw blurRad="38100" dist="38100" dir="2700000" algn="tl">
                    <a:srgbClr val="242852"/>
                  </a:outerShdw>
                </a:effectLst>
                <a:latin typeface="Iowan Old Style Black"/>
                <a:ea typeface="ＭＳ Ｐゴシック" pitchFamily="34" charset="-128"/>
                <a:cs typeface="Iowan Old Style Black"/>
              </a:rPr>
              <a:t>Know Yourself</a:t>
            </a:r>
          </a:p>
        </p:txBody>
      </p:sp>
      <p:sp>
        <p:nvSpPr>
          <p:cNvPr id="7171" name="Content Placeholder 2"/>
          <p:cNvSpPr>
            <a:spLocks noGrp="1"/>
          </p:cNvSpPr>
          <p:nvPr>
            <p:ph sz="quarter" idx="4294967295"/>
          </p:nvPr>
        </p:nvSpPr>
        <p:spPr>
          <a:xfrm>
            <a:off x="228600" y="1752600"/>
            <a:ext cx="8534400" cy="4572000"/>
          </a:xfrm>
        </p:spPr>
        <p:txBody>
          <a:bodyPr wrap="square" numCol="1" anchorCtr="0" compatLnSpc="1">
            <a:prstTxWarp prst="textNoShape">
              <a:avLst/>
            </a:prstTxWarp>
            <a:normAutofit lnSpcReduction="10000"/>
          </a:bodyPr>
          <a:lstStyle/>
          <a:p>
            <a:pPr eaLnBrk="1" hangingPunct="1">
              <a:lnSpc>
                <a:spcPct val="90000"/>
              </a:lnSpc>
            </a:pPr>
            <a:r>
              <a:rPr lang="en-US" sz="2400" dirty="0" smtClean="0">
                <a:effectLst>
                  <a:outerShdw blurRad="38100" dist="38100" dir="2700000" algn="tl">
                    <a:srgbClr val="242852"/>
                  </a:outerShdw>
                </a:effectLst>
                <a:latin typeface="Iowan Old Style Black"/>
                <a:ea typeface="ＭＳ Ｐゴシック" pitchFamily="34" charset="-128"/>
                <a:cs typeface="Iowan Old Style Black"/>
              </a:rPr>
              <a:t>What do you have to offer?</a:t>
            </a:r>
          </a:p>
          <a:p>
            <a:pPr eaLnBrk="1" hangingPunct="1">
              <a:lnSpc>
                <a:spcPct val="90000"/>
              </a:lnSpc>
              <a:spcBef>
                <a:spcPts val="600"/>
              </a:spcBef>
            </a:pPr>
            <a:endParaRPr lang="en-US" sz="28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90000"/>
              </a:lnSpc>
            </a:pPr>
            <a:r>
              <a:rPr lang="en-US" sz="2400" dirty="0" smtClean="0">
                <a:effectLst>
                  <a:outerShdw blurRad="38100" dist="38100" dir="2700000" algn="tl">
                    <a:srgbClr val="242852"/>
                  </a:outerShdw>
                </a:effectLst>
                <a:latin typeface="Iowan Old Style Black"/>
                <a:ea typeface="ＭＳ Ｐゴシック" pitchFamily="34" charset="-128"/>
                <a:cs typeface="Iowan Old Style Black"/>
              </a:rPr>
              <a:t>Identify 5 – 10 work or school experiences that demonstrate your skills and accomplishments </a:t>
            </a:r>
          </a:p>
          <a:p>
            <a:pPr lvl="1" eaLnBrk="1" hangingPunct="1">
              <a:lnSpc>
                <a:spcPct val="90000"/>
              </a:lnSpc>
            </a:pPr>
            <a:r>
              <a:rPr lang="en-US" sz="2200" i="1" dirty="0" smtClean="0">
                <a:effectLst>
                  <a:outerShdw blurRad="38100" dist="38100" dir="2700000" algn="tl">
                    <a:srgbClr val="242852"/>
                  </a:outerShdw>
                </a:effectLst>
                <a:latin typeface="Iowan Old Style Black"/>
                <a:ea typeface="ＭＳ Ｐゴシック" pitchFamily="34" charset="-128"/>
                <a:cs typeface="Iowan Old Style Black"/>
              </a:rPr>
              <a:t>half should be totally positive </a:t>
            </a:r>
          </a:p>
          <a:p>
            <a:pPr lvl="1" eaLnBrk="1" hangingPunct="1">
              <a:lnSpc>
                <a:spcPct val="90000"/>
              </a:lnSpc>
            </a:pPr>
            <a:r>
              <a:rPr lang="en-US" sz="2200" i="1" dirty="0" smtClean="0">
                <a:effectLst>
                  <a:outerShdw blurRad="38100" dist="38100" dir="2700000" algn="tl">
                    <a:srgbClr val="242852"/>
                  </a:outerShdw>
                </a:effectLst>
                <a:latin typeface="Iowan Old Style Black"/>
                <a:ea typeface="ＭＳ Ｐゴシック" pitchFamily="34" charset="-128"/>
                <a:cs typeface="Iowan Old Style Black"/>
              </a:rPr>
              <a:t>half should be ones that started out negative but had </a:t>
            </a:r>
          </a:p>
          <a:p>
            <a:pPr lvl="1" eaLnBrk="1" hangingPunct="1">
              <a:lnSpc>
                <a:spcPct val="90000"/>
              </a:lnSpc>
              <a:buFont typeface="Wingdings" pitchFamily="2" charset="2"/>
              <a:buNone/>
            </a:pPr>
            <a:r>
              <a:rPr lang="en-US" sz="2200" i="1" dirty="0" smtClean="0">
                <a:effectLst>
                  <a:outerShdw blurRad="38100" dist="38100" dir="2700000" algn="tl">
                    <a:srgbClr val="242852"/>
                  </a:outerShdw>
                </a:effectLst>
                <a:latin typeface="Iowan Old Style Black"/>
                <a:ea typeface="ＭＳ Ｐゴシック" pitchFamily="34" charset="-128"/>
                <a:cs typeface="Iowan Old Style Black"/>
              </a:rPr>
              <a:t>    either a positive result or a good learning experience</a:t>
            </a:r>
          </a:p>
          <a:p>
            <a:pPr lvl="1" eaLnBrk="1" hangingPunct="1">
              <a:lnSpc>
                <a:spcPct val="90000"/>
              </a:lnSpc>
            </a:pPr>
            <a:endParaRPr lang="en-US" sz="24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90000"/>
              </a:lnSpc>
            </a:pPr>
            <a:r>
              <a:rPr lang="en-US" sz="2400" dirty="0" smtClean="0">
                <a:effectLst>
                  <a:outerShdw blurRad="38100" dist="38100" dir="2700000" algn="tl">
                    <a:srgbClr val="242852"/>
                  </a:outerShdw>
                </a:effectLst>
                <a:latin typeface="Iowan Old Style Black"/>
                <a:ea typeface="ＭＳ Ｐゴシック" pitchFamily="34" charset="-128"/>
                <a:cs typeface="Iowan Old Style Black"/>
              </a:rPr>
              <a:t>What do you want to do and where do you want to do it?</a:t>
            </a:r>
          </a:p>
          <a:p>
            <a:pPr eaLnBrk="1" hangingPunct="1">
              <a:lnSpc>
                <a:spcPct val="90000"/>
              </a:lnSpc>
            </a:pPr>
            <a:endParaRPr lang="en-US" sz="24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90000"/>
              </a:lnSpc>
            </a:pPr>
            <a:r>
              <a:rPr lang="en-US" sz="2400" dirty="0" smtClean="0">
                <a:effectLst>
                  <a:outerShdw blurRad="38100" dist="38100" dir="2700000" algn="tl">
                    <a:srgbClr val="242852"/>
                  </a:outerShdw>
                </a:effectLst>
                <a:latin typeface="Iowan Old Style Black"/>
                <a:ea typeface="ＭＳ Ｐゴシック" pitchFamily="34" charset="-128"/>
                <a:cs typeface="Iowan Old Style Black"/>
              </a:rPr>
              <a:t>How are you perceived by others?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idx="4294967295"/>
          </p:nvPr>
        </p:nvSpPr>
        <p:spPr>
          <a:xfrm>
            <a:off x="0" y="-228600"/>
            <a:ext cx="7543800" cy="1295400"/>
          </a:xfrm>
        </p:spPr>
        <p:txBody>
          <a:bodyPr wrap="square" numCol="1" anchorCtr="0" compatLnSpc="1">
            <a:prstTxWarp prst="textNoShape">
              <a:avLst/>
            </a:prstTxWarp>
          </a:bodyPr>
          <a:lstStyle/>
          <a:p>
            <a:pPr eaLnBrk="1" hangingPunct="1"/>
            <a:r>
              <a:rPr lang="en-US" sz="3700" dirty="0" smtClean="0">
                <a:effectLst>
                  <a:outerShdw blurRad="38100" dist="38100" dir="2700000" algn="tl">
                    <a:srgbClr val="242852"/>
                  </a:outerShdw>
                </a:effectLst>
                <a:latin typeface="Iowan Old Style Black"/>
                <a:ea typeface="ＭＳ Ｐゴシック" pitchFamily="34" charset="-128"/>
                <a:cs typeface="Iowan Old Style Black"/>
              </a:rPr>
              <a:t>Practice, Practice, Practice!</a:t>
            </a:r>
          </a:p>
        </p:txBody>
      </p:sp>
      <p:sp>
        <p:nvSpPr>
          <p:cNvPr id="8195" name="Content Placeholder 2"/>
          <p:cNvSpPr>
            <a:spLocks noGrp="1"/>
          </p:cNvSpPr>
          <p:nvPr>
            <p:ph sz="quarter" idx="4294967295"/>
          </p:nvPr>
        </p:nvSpPr>
        <p:spPr>
          <a:xfrm>
            <a:off x="0" y="1295400"/>
            <a:ext cx="8229600" cy="5105400"/>
          </a:xfrm>
        </p:spPr>
        <p:txBody>
          <a:bodyPr wrap="square" numCol="1" anchorCtr="0" compatLnSpc="1">
            <a:prstTxWarp prst="textNoShape">
              <a:avLst/>
            </a:prstTxWarp>
            <a:normAutofit lnSpcReduction="10000"/>
          </a:bodyPr>
          <a:lstStyle/>
          <a:p>
            <a:pPr eaLnBrk="1" hangingPunct="1">
              <a:lnSpc>
                <a:spcPct val="90000"/>
              </a:lnSpc>
            </a:pPr>
            <a: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t>To better prepare yourself for the interview, as well as assist in conquering pre-interview anxiety, practice is key</a:t>
            </a:r>
          </a:p>
          <a:p>
            <a:pPr eaLnBrk="1" hangingPunct="1">
              <a:lnSpc>
                <a:spcPct val="90000"/>
              </a:lnSpc>
            </a:pPr>
            <a:endParaRPr lang="en-US" sz="28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90000"/>
              </a:lnSpc>
            </a:pPr>
            <a: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t>Look up interview questions and brainstorm how you would answer</a:t>
            </a:r>
          </a:p>
          <a:p>
            <a:pPr eaLnBrk="1" hangingPunct="1">
              <a:lnSpc>
                <a:spcPct val="90000"/>
              </a:lnSpc>
            </a:pPr>
            <a:endParaRPr lang="en-US" sz="28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90000"/>
              </a:lnSpc>
            </a:pPr>
            <a: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t>Practice for the interview with family or friends</a:t>
            </a:r>
          </a:p>
          <a:p>
            <a:pPr eaLnBrk="1" hangingPunct="1">
              <a:lnSpc>
                <a:spcPct val="90000"/>
              </a:lnSpc>
            </a:pPr>
            <a:endParaRPr lang="en-US" sz="28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lnSpc>
                <a:spcPct val="90000"/>
              </a:lnSpc>
            </a:pPr>
            <a: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t>Perfect your e-portfolio (proofread) and practice your 5-minute introduction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228600"/>
            <a:ext cx="8229600" cy="679450"/>
          </a:xfrm>
        </p:spPr>
        <p:txBody>
          <a:bodyPr wrap="square" numCol="1" anchorCtr="0" compatLnSpc="1">
            <a:prstTxWarp prst="textNoShape">
              <a:avLst/>
            </a:prstTxWarp>
            <a:normAutofit fontScale="90000"/>
          </a:bodyPr>
          <a:lstStyle/>
          <a:p>
            <a:pPr eaLnBrk="1" hangingPunct="1"/>
            <a:r>
              <a:rPr lang="en-US" sz="4400" dirty="0" smtClean="0">
                <a:effectLst>
                  <a:outerShdw blurRad="38100" dist="38100" dir="2700000" algn="tl">
                    <a:srgbClr val="242852"/>
                  </a:outerShdw>
                </a:effectLst>
                <a:latin typeface="Iowan Old Style Black"/>
                <a:ea typeface="ＭＳ Ｐゴシック" pitchFamily="34" charset="-128"/>
                <a:cs typeface="Iowan Old Style Black"/>
              </a:rPr>
              <a:t>Proper Attire</a:t>
            </a:r>
          </a:p>
        </p:txBody>
      </p:sp>
      <p:sp>
        <p:nvSpPr>
          <p:cNvPr id="9219" name="Content Placeholder 2"/>
          <p:cNvSpPr>
            <a:spLocks noGrp="1"/>
          </p:cNvSpPr>
          <p:nvPr>
            <p:ph sz="quarter" idx="4294967295"/>
          </p:nvPr>
        </p:nvSpPr>
        <p:spPr>
          <a:xfrm>
            <a:off x="381000" y="1066800"/>
            <a:ext cx="7162800" cy="5638800"/>
          </a:xfrm>
        </p:spPr>
        <p:txBody>
          <a:bodyPr wrap="square" numCol="1" anchorCtr="0" compatLnSpc="1">
            <a:prstTxWarp prst="textNoShape">
              <a:avLst/>
            </a:prstTxWarp>
          </a:bodyPr>
          <a:lstStyle/>
          <a:p>
            <a:pPr eaLnBrk="1" hangingPunct="1"/>
            <a:r>
              <a:rPr lang="en-US" sz="2000" b="1" dirty="0" smtClean="0">
                <a:effectLst>
                  <a:outerShdw blurRad="38100" dist="38100" dir="2700000" algn="tl">
                    <a:srgbClr val="242852"/>
                  </a:outerShdw>
                </a:effectLst>
                <a:latin typeface="Iowan Old Style Black"/>
                <a:ea typeface="ＭＳ Ｐゴシック" pitchFamily="34" charset="-128"/>
                <a:cs typeface="Iowan Old Style Black"/>
              </a:rPr>
              <a:t>DO: </a:t>
            </a:r>
          </a:p>
          <a:p>
            <a:pPr lvl="1" eaLnBrk="1" hangingPunct="1"/>
            <a:r>
              <a:rPr lang="en-US" sz="2000" dirty="0" smtClean="0">
                <a:effectLst>
                  <a:outerShdw blurRad="38100" dist="38100" dir="2700000" algn="tl">
                    <a:srgbClr val="242852"/>
                  </a:outerShdw>
                </a:effectLst>
                <a:latin typeface="Iowan Old Style Black"/>
                <a:ea typeface="ＭＳ Ｐゴシック" pitchFamily="34" charset="-128"/>
                <a:cs typeface="Iowan Old Style Black"/>
              </a:rPr>
              <a:t>Wear conservative attire, such as dark colored business attire</a:t>
            </a:r>
          </a:p>
          <a:p>
            <a:pPr lvl="1" eaLnBrk="1" hangingPunct="1"/>
            <a:r>
              <a:rPr lang="en-US" sz="2000" dirty="0" smtClean="0">
                <a:effectLst>
                  <a:outerShdw blurRad="38100" dist="38100" dir="2700000" algn="tl">
                    <a:srgbClr val="242852"/>
                  </a:outerShdw>
                </a:effectLst>
                <a:latin typeface="Iowan Old Style Black"/>
                <a:ea typeface="ＭＳ Ｐゴシック" pitchFamily="34" charset="-128"/>
                <a:cs typeface="Iowan Old Style Black"/>
              </a:rPr>
              <a:t>Wear dress shoes of appropriate height</a:t>
            </a:r>
          </a:p>
          <a:p>
            <a:pPr lvl="1" eaLnBrk="1" hangingPunct="1"/>
            <a:r>
              <a:rPr lang="en-US" sz="2000" dirty="0" smtClean="0">
                <a:effectLst>
                  <a:outerShdw blurRad="38100" dist="38100" dir="2700000" algn="tl">
                    <a:srgbClr val="242852"/>
                  </a:outerShdw>
                </a:effectLst>
                <a:latin typeface="Iowan Old Style Black"/>
                <a:ea typeface="ＭＳ Ｐゴシック" pitchFamily="34" charset="-128"/>
                <a:cs typeface="Iowan Old Style Black"/>
              </a:rPr>
              <a:t>Have hair neatly brushed and face shaved before interview</a:t>
            </a:r>
          </a:p>
          <a:p>
            <a:pPr lvl="1" eaLnBrk="1" hangingPunct="1">
              <a:buFont typeface="Wingdings" pitchFamily="2" charset="2"/>
              <a:buNone/>
            </a:pPr>
            <a:endParaRPr lang="en-US" sz="2000" dirty="0" smtClean="0">
              <a:effectLst>
                <a:outerShdw blurRad="38100" dist="38100" dir="2700000" algn="tl">
                  <a:srgbClr val="242852"/>
                </a:outerShdw>
              </a:effectLst>
              <a:latin typeface="Iowan Old Style Black"/>
              <a:ea typeface="ＭＳ Ｐゴシック" pitchFamily="34" charset="-128"/>
              <a:cs typeface="Iowan Old Style Black"/>
            </a:endParaRPr>
          </a:p>
          <a:p>
            <a:pPr eaLnBrk="1" hangingPunct="1"/>
            <a:r>
              <a:rPr lang="en-US" sz="2000" b="1" dirty="0" smtClean="0">
                <a:effectLst>
                  <a:outerShdw blurRad="38100" dist="38100" dir="2700000" algn="tl">
                    <a:srgbClr val="242852"/>
                  </a:outerShdw>
                </a:effectLst>
                <a:latin typeface="Iowan Old Style Black"/>
                <a:ea typeface="ＭＳ Ｐゴシック" pitchFamily="34" charset="-128"/>
                <a:cs typeface="Iowan Old Style Black"/>
              </a:rPr>
              <a:t>DON</a:t>
            </a:r>
            <a:r>
              <a:rPr lang="en-US" altLang="en-US" sz="2000" b="1" dirty="0" smtClean="0">
                <a:effectLst>
                  <a:outerShdw blurRad="38100" dist="38100" dir="2700000" algn="tl">
                    <a:srgbClr val="242852"/>
                  </a:outerShdw>
                </a:effectLst>
                <a:latin typeface="Iowan Old Style Black"/>
                <a:ea typeface="ＭＳ Ｐゴシック" pitchFamily="34" charset="-128"/>
                <a:cs typeface="Iowan Old Style Black"/>
              </a:rPr>
              <a:t>’</a:t>
            </a:r>
            <a:r>
              <a:rPr lang="en-US" sz="2000" b="1" dirty="0" smtClean="0">
                <a:effectLst>
                  <a:outerShdw blurRad="38100" dist="38100" dir="2700000" algn="tl">
                    <a:srgbClr val="242852"/>
                  </a:outerShdw>
                </a:effectLst>
                <a:latin typeface="Iowan Old Style Black"/>
                <a:ea typeface="ＭＳ Ｐゴシック" pitchFamily="34" charset="-128"/>
                <a:cs typeface="Iowan Old Style Black"/>
              </a:rPr>
              <a:t>T</a:t>
            </a:r>
          </a:p>
          <a:p>
            <a:pPr lvl="1" eaLnBrk="1" hangingPunct="1"/>
            <a:r>
              <a:rPr lang="en-US" sz="2000" dirty="0" smtClean="0">
                <a:effectLst>
                  <a:outerShdw blurRad="38100" dist="38100" dir="2700000" algn="tl">
                    <a:srgbClr val="242852"/>
                  </a:outerShdw>
                </a:effectLst>
                <a:latin typeface="Iowan Old Style Black"/>
                <a:ea typeface="ＭＳ Ｐゴシック" pitchFamily="34" charset="-128"/>
                <a:cs typeface="Iowan Old Style Black"/>
              </a:rPr>
              <a:t>Wear bright colored business suits: Black and gray are most appropriate</a:t>
            </a:r>
            <a:endParaRPr lang="en-US" sz="2000" b="1" dirty="0" smtClean="0">
              <a:effectLst>
                <a:outerShdw blurRad="38100" dist="38100" dir="2700000" algn="tl">
                  <a:srgbClr val="242852"/>
                </a:outerShdw>
              </a:effectLst>
              <a:latin typeface="Iowan Old Style Black"/>
              <a:ea typeface="ＭＳ Ｐゴシック" pitchFamily="34" charset="-128"/>
              <a:cs typeface="Iowan Old Style Black"/>
            </a:endParaRPr>
          </a:p>
          <a:p>
            <a:pPr lvl="1" eaLnBrk="1" hangingPunct="1"/>
            <a:r>
              <a:rPr lang="en-US" sz="2000" dirty="0" smtClean="0">
                <a:effectLst>
                  <a:outerShdw blurRad="38100" dist="38100" dir="2700000" algn="tl">
                    <a:srgbClr val="242852"/>
                  </a:outerShdw>
                </a:effectLst>
                <a:latin typeface="Iowan Old Style Black"/>
                <a:ea typeface="ＭＳ Ｐゴシック" pitchFamily="34" charset="-128"/>
                <a:cs typeface="Iowan Old Style Black"/>
              </a:rPr>
              <a:t>Wear flashy accessories like watches, jewelry, or excessive amounts of cologne, perfume, or hair gel</a:t>
            </a:r>
          </a:p>
          <a:p>
            <a:pPr lvl="1" eaLnBrk="1" hangingPunct="1"/>
            <a:r>
              <a:rPr lang="en-US" sz="2000" dirty="0" smtClean="0">
                <a:effectLst>
                  <a:outerShdw blurRad="38100" dist="38100" dir="2700000" algn="tl">
                    <a:srgbClr val="242852"/>
                  </a:outerShdw>
                </a:effectLst>
                <a:latin typeface="Iowan Old Style Black"/>
                <a:ea typeface="ＭＳ Ｐゴシック" pitchFamily="34" charset="-128"/>
                <a:cs typeface="Iowan Old Style Black"/>
              </a:rPr>
              <a:t>Wear skirts that reach above the knees</a:t>
            </a:r>
          </a:p>
          <a:p>
            <a:pPr lvl="1" eaLnBrk="1" hangingPunct="1"/>
            <a:r>
              <a:rPr lang="en-US" sz="2000" dirty="0" smtClean="0">
                <a:effectLst>
                  <a:outerShdw blurRad="38100" dist="38100" dir="2700000" algn="tl">
                    <a:srgbClr val="242852"/>
                  </a:outerShdw>
                </a:effectLst>
                <a:latin typeface="Iowan Old Style Black"/>
                <a:ea typeface="ＭＳ Ｐゴシック" pitchFamily="34" charset="-128"/>
                <a:cs typeface="Iowan Old Style Black"/>
              </a:rPr>
              <a:t>Wear stiletto heels or tennis shoes</a:t>
            </a:r>
          </a:p>
          <a:p>
            <a:pPr lvl="1" eaLnBrk="1" hangingPunct="1"/>
            <a:r>
              <a:rPr lang="en-US" sz="2000" dirty="0" smtClean="0">
                <a:effectLst>
                  <a:outerShdw blurRad="38100" dist="38100" dir="2700000" algn="tl">
                    <a:srgbClr val="242852"/>
                  </a:outerShdw>
                </a:effectLst>
                <a:latin typeface="Iowan Old Style Black"/>
                <a:ea typeface="ＭＳ Ｐゴシック" pitchFamily="34" charset="-128"/>
                <a:cs typeface="Iowan Old Style Black"/>
              </a:rPr>
              <a:t>Display tattoos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1" name="Picture 4" descr="Cutout_femaleDOsmall.jpg"/>
          <p:cNvPicPr>
            <a:picLocks noChangeAspect="1"/>
          </p:cNvPicPr>
          <p:nvPr/>
        </p:nvPicPr>
        <p:blipFill>
          <a:blip r:embed="rId2" cstate="print"/>
          <a:srcRect/>
          <a:stretch>
            <a:fillRect/>
          </a:stretch>
        </p:blipFill>
        <p:spPr bwMode="auto">
          <a:xfrm>
            <a:off x="304800" y="1219200"/>
            <a:ext cx="4114800" cy="3443288"/>
          </a:xfrm>
          <a:prstGeom prst="rect">
            <a:avLst/>
          </a:prstGeom>
          <a:noFill/>
          <a:ln w="9525">
            <a:noFill/>
            <a:miter lim="800000"/>
            <a:headEnd/>
            <a:tailEnd/>
          </a:ln>
        </p:spPr>
      </p:pic>
      <p:pic>
        <p:nvPicPr>
          <p:cNvPr id="25602" name="Picture 5" descr="Cutouts_maleDONTsmall.jpg"/>
          <p:cNvPicPr>
            <a:picLocks noChangeAspect="1"/>
          </p:cNvPicPr>
          <p:nvPr/>
        </p:nvPicPr>
        <p:blipFill>
          <a:blip r:embed="rId3" cstate="print"/>
          <a:srcRect/>
          <a:stretch>
            <a:fillRect/>
          </a:stretch>
        </p:blipFill>
        <p:spPr bwMode="auto">
          <a:xfrm>
            <a:off x="5715000" y="2209800"/>
            <a:ext cx="2844800" cy="4267200"/>
          </a:xfrm>
          <a:prstGeom prst="rect">
            <a:avLst/>
          </a:prstGeom>
          <a:noFill/>
          <a:ln w="9525">
            <a:noFill/>
            <a:miter lim="800000"/>
            <a:headEnd/>
            <a:tailEnd/>
          </a:ln>
        </p:spPr>
      </p:pic>
      <p:sp>
        <p:nvSpPr>
          <p:cNvPr id="25603" name="TextBox 3"/>
          <p:cNvSpPr txBox="1">
            <a:spLocks noChangeArrowheads="1"/>
          </p:cNvSpPr>
          <p:nvPr/>
        </p:nvSpPr>
        <p:spPr bwMode="auto">
          <a:xfrm>
            <a:off x="1143000" y="533400"/>
            <a:ext cx="2173288" cy="708025"/>
          </a:xfrm>
          <a:prstGeom prst="rect">
            <a:avLst/>
          </a:prstGeom>
          <a:noFill/>
          <a:ln w="9525">
            <a:noFill/>
            <a:miter lim="800000"/>
            <a:headEnd/>
            <a:tailEnd/>
          </a:ln>
        </p:spPr>
        <p:txBody>
          <a:bodyPr wrap="none">
            <a:spAutoFit/>
          </a:bodyPr>
          <a:lstStyle/>
          <a:p>
            <a:pPr>
              <a:buFont typeface="Wingdings" pitchFamily="2" charset="2"/>
              <a:buChar char="ü"/>
            </a:pPr>
            <a:r>
              <a:rPr lang="en-US" sz="4000" dirty="0"/>
              <a:t>   </a:t>
            </a:r>
            <a:r>
              <a:rPr lang="en-US" sz="4000" dirty="0">
                <a:latin typeface="Iowan Old Style Black"/>
                <a:cs typeface="Iowan Old Style Black"/>
              </a:rPr>
              <a:t>YES </a:t>
            </a:r>
          </a:p>
        </p:txBody>
      </p:sp>
      <p:sp>
        <p:nvSpPr>
          <p:cNvPr id="25604" name="Rectangle 5"/>
          <p:cNvSpPr>
            <a:spLocks noChangeArrowheads="1"/>
          </p:cNvSpPr>
          <p:nvPr/>
        </p:nvSpPr>
        <p:spPr bwMode="auto">
          <a:xfrm>
            <a:off x="6705600" y="1219200"/>
            <a:ext cx="1107895" cy="707886"/>
          </a:xfrm>
          <a:prstGeom prst="rect">
            <a:avLst/>
          </a:prstGeom>
          <a:noFill/>
          <a:ln w="9525">
            <a:noFill/>
            <a:miter lim="800000"/>
            <a:headEnd/>
            <a:tailEnd/>
          </a:ln>
        </p:spPr>
        <p:txBody>
          <a:bodyPr wrap="none">
            <a:spAutoFit/>
          </a:bodyPr>
          <a:lstStyle/>
          <a:p>
            <a:r>
              <a:rPr lang="en-US" sz="4000" dirty="0">
                <a:latin typeface="Iowan Old Style Black"/>
                <a:cs typeface="Iowan Old Style Black"/>
              </a:rPr>
              <a:t>NO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idx="4294967295"/>
          </p:nvPr>
        </p:nvSpPr>
        <p:spPr>
          <a:xfrm>
            <a:off x="0" y="122238"/>
            <a:ext cx="7543800" cy="868362"/>
          </a:xfrm>
        </p:spPr>
        <p:txBody>
          <a:bodyPr wrap="square" numCol="1" anchorCtr="0" compatLnSpc="1">
            <a:prstTxWarp prst="textNoShape">
              <a:avLst/>
            </a:prstTxWarp>
          </a:bodyPr>
          <a:lstStyle/>
          <a:p>
            <a:pPr eaLnBrk="1" hangingPunct="1"/>
            <a:r>
              <a:rPr lang="en-US" sz="2900" u="sng" dirty="0" smtClean="0">
                <a:effectLst>
                  <a:outerShdw blurRad="38100" dist="38100" dir="2700000" algn="tl">
                    <a:srgbClr val="242852"/>
                  </a:outerShdw>
                </a:effectLst>
                <a:latin typeface="Iowan Old Style Black"/>
                <a:ea typeface="ＭＳ Ｐゴシック" pitchFamily="34" charset="-128"/>
                <a:cs typeface="Iowan Old Style Black"/>
              </a:rPr>
              <a:t>DURING</a:t>
            </a:r>
            <a:r>
              <a:rPr lang="en-US" sz="2900" dirty="0" smtClean="0">
                <a:effectLst>
                  <a:outerShdw blurRad="38100" dist="38100" dir="2700000" algn="tl">
                    <a:srgbClr val="242852"/>
                  </a:outerShdw>
                </a:effectLst>
                <a:latin typeface="Iowan Old Style Black"/>
                <a:ea typeface="ＭＳ Ｐゴシック" pitchFamily="34" charset="-128"/>
                <a:cs typeface="Iowan Old Style Black"/>
              </a:rPr>
              <a:t> the Interview</a:t>
            </a:r>
          </a:p>
        </p:txBody>
      </p:sp>
      <p:sp>
        <p:nvSpPr>
          <p:cNvPr id="11267" name="Content Placeholder 2"/>
          <p:cNvSpPr>
            <a:spLocks noGrp="1"/>
          </p:cNvSpPr>
          <p:nvPr>
            <p:ph sz="quarter" idx="4294967295"/>
          </p:nvPr>
        </p:nvSpPr>
        <p:spPr>
          <a:xfrm>
            <a:off x="5029200" y="1219200"/>
            <a:ext cx="4114800" cy="5029200"/>
          </a:xfrm>
        </p:spPr>
        <p:txBody>
          <a:bodyPr wrap="square" numCol="1" anchorCtr="0" compatLnSpc="1">
            <a:prstTxWarp prst="textNoShape">
              <a:avLst/>
            </a:prstTxWarp>
            <a:normAutofit fontScale="92500" lnSpcReduction="10000"/>
          </a:bodyPr>
          <a:lstStyle/>
          <a:p>
            <a:pPr lvl="1" eaLnBrk="1" hangingPunct="1">
              <a:lnSpc>
                <a:spcPct val="90000"/>
              </a:lnSpc>
            </a:pPr>
            <a: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t>Be prompt and prepared</a:t>
            </a:r>
            <a:b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br>
            <a:endParaRPr lang="en-US" sz="2800" dirty="0" smtClean="0">
              <a:effectLst>
                <a:outerShdw blurRad="38100" dist="38100" dir="2700000" algn="tl">
                  <a:srgbClr val="242852"/>
                </a:outerShdw>
              </a:effectLst>
              <a:latin typeface="Iowan Old Style Black"/>
              <a:ea typeface="ＭＳ Ｐゴシック" pitchFamily="34" charset="-128"/>
              <a:cs typeface="Iowan Old Style Black"/>
            </a:endParaRPr>
          </a:p>
          <a:p>
            <a:pPr lvl="1" eaLnBrk="1" hangingPunct="1">
              <a:lnSpc>
                <a:spcPct val="90000"/>
              </a:lnSpc>
            </a:pPr>
            <a: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t>Be poised and aware of body language</a:t>
            </a:r>
            <a:b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br>
            <a:endParaRPr lang="en-US" sz="2800" dirty="0" smtClean="0">
              <a:effectLst>
                <a:outerShdw blurRad="38100" dist="38100" dir="2700000" algn="tl">
                  <a:srgbClr val="242852"/>
                </a:outerShdw>
              </a:effectLst>
              <a:latin typeface="Iowan Old Style Black"/>
              <a:ea typeface="ＭＳ Ｐゴシック" pitchFamily="34" charset="-128"/>
              <a:cs typeface="Iowan Old Style Black"/>
            </a:endParaRPr>
          </a:p>
          <a:p>
            <a:pPr lvl="1" eaLnBrk="1" hangingPunct="1">
              <a:lnSpc>
                <a:spcPct val="90000"/>
              </a:lnSpc>
            </a:pPr>
            <a: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t>Answer the questions thoroughly</a:t>
            </a:r>
          </a:p>
          <a:p>
            <a:pPr lvl="1" eaLnBrk="1" hangingPunct="1">
              <a:lnSpc>
                <a:spcPct val="90000"/>
              </a:lnSpc>
            </a:pPr>
            <a:endParaRPr lang="en-US" sz="2800" dirty="0" smtClean="0">
              <a:effectLst>
                <a:outerShdw blurRad="38100" dist="38100" dir="2700000" algn="tl">
                  <a:srgbClr val="242852"/>
                </a:outerShdw>
              </a:effectLst>
              <a:latin typeface="Iowan Old Style Black"/>
              <a:ea typeface="ＭＳ Ｐゴシック" pitchFamily="34" charset="-128"/>
              <a:cs typeface="Iowan Old Style Black"/>
            </a:endParaRPr>
          </a:p>
          <a:p>
            <a:pPr lvl="1" eaLnBrk="1" hangingPunct="1">
              <a:lnSpc>
                <a:spcPct val="90000"/>
              </a:lnSpc>
            </a:pPr>
            <a: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t>Be positive – Smile</a:t>
            </a:r>
            <a:br>
              <a:rPr lang="en-US" sz="2800" dirty="0" smtClean="0">
                <a:effectLst>
                  <a:outerShdw blurRad="38100" dist="38100" dir="2700000" algn="tl">
                    <a:srgbClr val="242852"/>
                  </a:outerShdw>
                </a:effectLst>
                <a:latin typeface="Iowan Old Style Black"/>
                <a:ea typeface="ＭＳ Ｐゴシック" pitchFamily="34" charset="-128"/>
                <a:cs typeface="Iowan Old Style Black"/>
              </a:rPr>
            </a:br>
            <a:endParaRPr lang="en-US" sz="2700" dirty="0" smtClean="0">
              <a:effectLst>
                <a:outerShdw blurRad="38100" dist="38100" dir="2700000" algn="tl">
                  <a:srgbClr val="242852"/>
                </a:outerShdw>
              </a:effectLst>
              <a:latin typeface="Iowan Old Style Black"/>
              <a:ea typeface="ＭＳ Ｐゴシック" pitchFamily="34" charset="-128"/>
              <a:cs typeface="Iowan Old Style Black"/>
            </a:endParaRPr>
          </a:p>
        </p:txBody>
      </p:sp>
      <p:pic>
        <p:nvPicPr>
          <p:cNvPr id="26627" name="Picture 4"/>
          <p:cNvPicPr>
            <a:picLocks noChangeAspect="1"/>
          </p:cNvPicPr>
          <p:nvPr/>
        </p:nvPicPr>
        <p:blipFill>
          <a:blip r:embed="rId2" cstate="print"/>
          <a:srcRect/>
          <a:stretch>
            <a:fillRect/>
          </a:stretch>
        </p:blipFill>
        <p:spPr bwMode="auto">
          <a:xfrm>
            <a:off x="112713" y="1600200"/>
            <a:ext cx="4911725" cy="4191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1"/>
</p:tagLst>
</file>

<file path=ppt/tags/tag2.xml><?xml version="1.0" encoding="utf-8"?>
<p:tagLst xmlns:a="http://schemas.openxmlformats.org/drawingml/2006/main" xmlns:r="http://schemas.openxmlformats.org/officeDocument/2006/relationships" xmlns:p="http://schemas.openxmlformats.org/presentationml/2006/main">
  <p:tag name="TIMING" val="|0.7"/>
</p:tagLst>
</file>

<file path=ppt/tags/tag3.xml><?xml version="1.0" encoding="utf-8"?>
<p:tagLst xmlns:a="http://schemas.openxmlformats.org/drawingml/2006/main" xmlns:r="http://schemas.openxmlformats.org/officeDocument/2006/relationships" xmlns:p="http://schemas.openxmlformats.org/presentationml/2006/main">
  <p:tag name="TIMING"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930</TotalTime>
  <Words>770</Words>
  <Application>Microsoft Macintosh PowerPoint</Application>
  <PresentationFormat>On-screen Show (4:3)</PresentationFormat>
  <Paragraphs>112</Paragraphs>
  <Slides>17</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17</vt:i4>
      </vt:variant>
    </vt:vector>
  </HeadingPairs>
  <TitlesOfParts>
    <vt:vector size="26" baseType="lpstr">
      <vt:lpstr>Adobe Garamond Pro</vt:lpstr>
      <vt:lpstr>Arial</vt:lpstr>
      <vt:lpstr>Calibri</vt:lpstr>
      <vt:lpstr>Iowan Old Style Black</vt:lpstr>
      <vt:lpstr>Kozuka Gothic Pro L</vt:lpstr>
      <vt:lpstr>ＭＳ Ｐゴシック</vt:lpstr>
      <vt:lpstr>Palatino Linotype</vt:lpstr>
      <vt:lpstr>Wingdings</vt:lpstr>
      <vt:lpstr>Elemental</vt:lpstr>
      <vt:lpstr>SUCCESSFUL INTERVIEWING  Allegheny Valley Exit Interviews  </vt:lpstr>
      <vt:lpstr>The Job Interview by Definition</vt:lpstr>
      <vt:lpstr>The Interview Procedure</vt:lpstr>
      <vt:lpstr>Keys to the Successful Interview: Preparation BEFORE the Interview</vt:lpstr>
      <vt:lpstr>Know Yourself</vt:lpstr>
      <vt:lpstr>Practice, Practice, Practice!</vt:lpstr>
      <vt:lpstr>Proper Attire</vt:lpstr>
      <vt:lpstr>PowerPoint Presentation</vt:lpstr>
      <vt:lpstr>DURING the Interview</vt:lpstr>
      <vt:lpstr>Be Prompt and Prepared</vt:lpstr>
      <vt:lpstr>Poise and Body Language</vt:lpstr>
      <vt:lpstr>Answering the Questions</vt:lpstr>
      <vt:lpstr>After the Interview</vt:lpstr>
      <vt:lpstr>Interviewing Myths &amp; Facts</vt:lpstr>
      <vt:lpstr>Interviewing Myths &amp; Facts</vt:lpstr>
      <vt:lpstr>Interviewing Myths &amp; Facts</vt:lpstr>
      <vt:lpstr>PowerPoint Presentation</vt:lpstr>
    </vt:vector>
  </TitlesOfParts>
  <Company>SCSU</Company>
  <LinksUpToDate>false</LinksUpToDate>
  <SharedDoc>false</SharedDoc>
  <HyperlinksChanged>false</HyperlinksChanged>
  <AppVersion>15.0036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Successful interviewing  Tips and techniques</dc:title>
  <dc:creator>Information Technology</dc:creator>
  <cp:lastModifiedBy>Microsoft Office User</cp:lastModifiedBy>
  <cp:revision>77</cp:revision>
  <dcterms:created xsi:type="dcterms:W3CDTF">2010-03-19T16:21:06Z</dcterms:created>
  <dcterms:modified xsi:type="dcterms:W3CDTF">2017-12-21T15:08:16Z</dcterms:modified>
</cp:coreProperties>
</file>